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2"/>
  </p:handoutMasterIdLst>
  <p:sldIdLst>
    <p:sldId id="256" r:id="rId2"/>
    <p:sldId id="283" r:id="rId3"/>
    <p:sldId id="268" r:id="rId4"/>
    <p:sldId id="305" r:id="rId5"/>
    <p:sldId id="306" r:id="rId6"/>
    <p:sldId id="307" r:id="rId7"/>
    <p:sldId id="308" r:id="rId8"/>
    <p:sldId id="309" r:id="rId9"/>
    <p:sldId id="280" r:id="rId10"/>
    <p:sldId id="311" r:id="rId11"/>
    <p:sldId id="312" r:id="rId12"/>
    <p:sldId id="313" r:id="rId13"/>
    <p:sldId id="310" r:id="rId14"/>
    <p:sldId id="314" r:id="rId15"/>
    <p:sldId id="315" r:id="rId16"/>
    <p:sldId id="259" r:id="rId17"/>
    <p:sldId id="294" r:id="rId18"/>
    <p:sldId id="284" r:id="rId19"/>
    <p:sldId id="285" r:id="rId20"/>
    <p:sldId id="286" r:id="rId21"/>
    <p:sldId id="316" r:id="rId22"/>
    <p:sldId id="287" r:id="rId23"/>
    <p:sldId id="288" r:id="rId24"/>
    <p:sldId id="289" r:id="rId25"/>
    <p:sldId id="290" r:id="rId26"/>
    <p:sldId id="291" r:id="rId27"/>
    <p:sldId id="292" r:id="rId28"/>
    <p:sldId id="302" r:id="rId29"/>
    <p:sldId id="301" r:id="rId30"/>
    <p:sldId id="303" r:id="rId31"/>
    <p:sldId id="293" r:id="rId32"/>
    <p:sldId id="296" r:id="rId33"/>
    <p:sldId id="297" r:id="rId34"/>
    <p:sldId id="298" r:id="rId35"/>
    <p:sldId id="317" r:id="rId36"/>
    <p:sldId id="299" r:id="rId37"/>
    <p:sldId id="300" r:id="rId38"/>
    <p:sldId id="318" r:id="rId39"/>
    <p:sldId id="319" r:id="rId40"/>
    <p:sldId id="32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 autoAdjust="0"/>
    <p:restoredTop sz="96327" autoAdjust="0"/>
  </p:normalViewPr>
  <p:slideViewPr>
    <p:cSldViewPr snapToGrid="0">
      <p:cViewPr varScale="1">
        <p:scale>
          <a:sx n="106" d="100"/>
          <a:sy n="106" d="100"/>
        </p:scale>
        <p:origin x="1020" y="114"/>
      </p:cViewPr>
      <p:guideLst/>
    </p:cSldViewPr>
  </p:slideViewPr>
  <p:outlineViewPr>
    <p:cViewPr>
      <p:scale>
        <a:sx n="33" d="100"/>
        <a:sy n="33" d="100"/>
      </p:scale>
      <p:origin x="0" y="-2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22/10/25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237028" y="1127266"/>
            <a:ext cx="706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000" b="1" dirty="0">
                <a:solidFill>
                  <a:schemeClr val="accent2"/>
                </a:solidFill>
                <a:latin typeface="+mj-lt"/>
              </a:rPr>
              <a:t>מעבדה 1א’</a:t>
            </a:r>
          </a:p>
          <a:p>
            <a:pPr algn="ctr" rtl="1"/>
            <a:r>
              <a:rPr lang="en-US" sz="8000" b="1" dirty="0">
                <a:solidFill>
                  <a:schemeClr val="accent2"/>
                </a:solidFill>
                <a:latin typeface="+mj-lt"/>
              </a:rPr>
              <a:t>Bomber Man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264564" y="3756049"/>
            <a:ext cx="5011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accent1"/>
                </a:solidFill>
              </a:rPr>
              <a:t>יואב יחיא</a:t>
            </a: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נדיר </a:t>
            </a:r>
            <a:r>
              <a:rPr lang="he-IL" b="1" dirty="0" err="1">
                <a:solidFill>
                  <a:schemeClr val="accent1"/>
                </a:solidFill>
              </a:rPr>
              <a:t>בושרי</a:t>
            </a:r>
            <a:endParaRPr lang="he-IL" b="1" dirty="0">
              <a:solidFill>
                <a:schemeClr val="accent1"/>
              </a:solidFill>
            </a:endParaRP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מדריך המעבדה: </a:t>
            </a:r>
            <a:r>
              <a:rPr lang="he-IL" b="1" dirty="0">
                <a:solidFill>
                  <a:srgbClr val="FF0000"/>
                </a:solidFill>
              </a:rPr>
              <a:t>למלא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2" descr="Image: Harrison Ford as Indiana Jones in 1984's Indiana Jones and the Temple of Doom">
            <a:extLst>
              <a:ext uri="{FF2B5EF4-FFF2-40B4-BE49-F238E27FC236}">
                <a16:creationId xmlns:a16="http://schemas.microsoft.com/office/drawing/2014/main" id="{61750340-E05A-27B9-828E-EBE0BC5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-7144"/>
            <a:ext cx="4465637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9389439D-A6F9-9B73-F719-E05D5AE7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8" b="90683" l="7977" r="91453">
                        <a14:foregroundMark x1="8547" y1="59627" x2="8547" y2="59627"/>
                        <a14:foregroundMark x1="23077" y1="90683" x2="23077" y2="90683"/>
                        <a14:backgroundMark x1="39601" y1="25466" x2="91168" y2="53416"/>
                        <a14:backgroundMark x1="91168" y1="53416" x2="66097" y2="78261"/>
                        <a14:backgroundMark x1="94587" y1="43478" x2="76353" y2="29814"/>
                        <a14:backgroundMark x1="41311" y1="36646" x2="44444" y2="61491"/>
                      </a14:backgroundRemoval>
                    </a14:imgEffect>
                  </a14:imgLayer>
                </a14:imgProps>
              </a:ext>
            </a:extLst>
          </a:blip>
          <a:srcRect l="3177" t="11160" r="60555" b="1988"/>
          <a:stretch>
            <a:fillRect/>
          </a:stretch>
        </p:blipFill>
        <p:spPr>
          <a:xfrm>
            <a:off x="3929072" y="421228"/>
            <a:ext cx="776080" cy="852487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70AC8581-13CB-9108-E622-B4F61023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723"/>
          <a:stretch>
            <a:fillRect/>
          </a:stretch>
        </p:blipFill>
        <p:spPr>
          <a:xfrm>
            <a:off x="2602612" y="574401"/>
            <a:ext cx="826477" cy="591363"/>
          </a:xfrm>
          <a:prstGeom prst="rect">
            <a:avLst/>
          </a:prstGeom>
        </p:spPr>
      </p:pic>
      <p:pic>
        <p:nvPicPr>
          <p:cNvPr id="5" name="Picture 4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6541462E-733B-11EF-0CD9-D7152CD19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7" y="380544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D21B8-4C8B-319A-809A-6B31B263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49700D-2586-AA24-B7F4-7CAE261198E0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5231AC-9218-7280-5A89-C0763B5EAF5A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7C8401-CB3E-0F6B-4B05-F4006284B12B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34AFC4F-B436-6662-1D19-0C96BA804F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AA021B-79DC-5FC6-3ED1-C6B3174FA10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0D98DF-71E1-9E61-7E97-5E329D6512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AEE94E-585E-880A-0839-19FDE76A5A82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4B2212-90E4-843A-FED5-302727BD9C85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F9260D-7331-32C7-0F87-43947A48173C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18DF3D-E47A-A52E-362C-4D01CC3D77BF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1221D5-AB8C-C83D-2972-C9358202D3DA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146328-B508-F697-33F0-2A2493A424D5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59368C-B9F0-B626-24C2-08DD8314DF5A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2F61E8-EC91-4896-3410-A632DC6240DA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F07B36-7A74-3F0D-C53D-D8D4E5A9F72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BBBC56-E756-C918-F3E0-1395DE851A8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F79577-A7F9-7300-C1ED-C88FCFB974D9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42E266-E691-2AFA-988B-069B78261C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5FA692-7087-26BB-9300-27AAF5A5B26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55C138-BBCA-285A-5DB6-0FC6C9BE5D57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FD6DDA-3D5E-B0DB-BDB2-97F364273C6A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0D596A-AE74-1A61-3D5D-1D26B796B7EB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A16FED-FECD-EE9E-F186-9DF261826F4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C5DC12-6D17-CF74-425A-BBF49D60DD6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0415E3-764C-9718-5D5A-EFFAD4B0C0B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721B16-FE5B-3061-0009-CDF54FF6124A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37A31C-1010-03A1-9E89-7CF52E5241EF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DDC280-70B8-23E6-973D-155F9DE3755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FD88F0-631A-54C6-EE79-610C428BC789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297889-C9ED-AAEA-D4D0-C61E1E4BC02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6A5F4-AA38-C9AC-109D-CF0661FFE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6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77258-AF15-B2BB-9E09-ADA55690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93105F-B7B2-009B-5E72-BB7C515B3CFC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69AA34-CCE5-DB58-2F1E-713B85FE1A2E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A4B169F-8084-93C9-B1AC-CB355517F9B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D0CC6B0-5D21-9D12-99E1-0C07F1C67C0A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BA70C1-C0E1-4171-1BB6-9FDDC86CBF0C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44D13D-7B41-AB80-49AE-329FBF03CD6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8AEC0A-1E31-31CF-4C88-CB00DCF52A65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EABD1B-60FE-365E-376C-1784D28D22C4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52F4BF-D8A2-4E6A-A97F-FBF14F41EFD9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7710CF-A633-E7A3-816A-1FA7F0968BEB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E3363F-8A07-2C0B-A831-0D5EA9EF2F81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D5C780-7649-4E80-7415-4C8B1CC5A8F2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CE2EF3-DAC1-EC69-5408-5656C234196E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C3C3D60-48B7-DB5B-D52C-AC240623CCB2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F42223-486A-4198-52CD-2A29FE1122D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7A4DED-B8E6-7E89-76A8-82B781540C6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5B37DCB-2423-1664-D70D-C3F2819BB225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E5025B-B37E-A645-E2D6-D882E2E0F992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315A32-09D6-6553-4324-8F6E8990AFA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F6F611-3979-23FD-84A8-02827FB14FCA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053107-3EC5-7775-9F3A-10AFD5EFA5E5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9E4163-6743-8026-5411-A33D7E52E680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41006DB-C93D-A977-EE1D-D1314CC24A64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D1828B-2D67-6274-B109-E2921674ACF5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E44539-4D09-1054-1C8D-25795834BF8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D82B07-4E26-3712-69EF-CE094FF55BC8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0D4935-A32C-8084-F917-9E9A8A29CA2B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ADB0A6-8215-55D8-1575-1EA1869B782E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9C65B1-EF4E-B5A5-B838-931C4255005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87A171-6EB1-6087-E2B5-619BDE9BFA5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236028-9A61-AD3A-5D7F-B6B9BE6E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D575-F5BB-AB88-8E33-E5121ADDC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08A146E-2C89-9BF1-3BFA-FE600A1CBA38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5B7469-49B2-A232-D1C1-18F4A786A8E3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7C779F-5B1E-F12A-72D3-9DC91E247B71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2BBB6E-8574-0CC2-1A77-1962AD00F8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5012A2-CDA9-1AA4-F844-DFD36817DEAA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FFA3A3-28D9-4986-9FBA-678771C4C4BB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9F146B-75B2-2150-1DCC-CE41E550C6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8222F0-0672-F28F-834C-9FC5DCCDA93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03B88E-CD69-EC74-7500-BC9595C03C6D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0BE2A-A1D7-8C8D-E26D-46CE3EEF3C1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D61099-4128-4459-BA22-3043671373EB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BD5DAF-722F-228F-74D7-97CFAA4EE8A1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9E0C6D-F256-CA57-0441-5FB6E40348CD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8B9AC5-0F39-7371-EB24-EB7E031FDC86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37B6AC0-A4B2-7B4F-A599-57D3A8B6869F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512CB-2D97-A787-B035-0A34A1CD9A6A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1D0FF-7EFD-85EB-57A3-6D30E28FEF2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46A84A-39E7-949E-F62C-D35FA600D0D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49AA9D-62D3-5611-8AC5-7F9CB62E8BEC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E6467D-1582-435D-EE0F-AD95D5D5FBE5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3DA724-C54B-D8E6-5A4F-A326C861CA4E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F75693-4C3B-8F72-BDA9-2A56ABF1B782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FF8B8D-C62C-D843-F2FF-60EA4ABC4021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0E487E-9222-3568-D785-69A0B0D25BE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A9D9B8-A7B8-DCE1-66FC-C45878575603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7E57C2-2E59-62A2-0AEA-40D041916D92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3D5623-1F16-3164-6329-AA3272E5DF14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09DB8B-ED19-7F9E-CE11-9C25671D54D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DF6C3C-8D73-60D7-E3B5-BFEA1740BD98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93D46-0FD0-AE5E-205E-C2158518AF1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AC969A9-D625-B854-76CD-2EC9E762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0039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9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564EF-B683-E32B-DB13-0F71F5CC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634A12-A9BA-E05D-A011-FB6854FDCD9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224C36-4C81-70E1-CF07-F42A073C0BD8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EDEC70-4247-A5A0-CCC3-2117EE38C2C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622849F-966E-245D-4BF2-25E1D43EC04B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E271AAC-0A68-6423-36BC-168D40B7696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B7913C-A824-2089-43AB-AE7375E25B2E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F5DFAD-921C-94FD-F40E-4FD24099DCC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C05763-A904-4112-A458-CAF0A0C5AD3F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50860E-7D61-F037-1D82-2A117C749DFA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4E8B15B-7471-6D81-DD9F-AAB965613846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FCF1C7-893F-BE72-8F1D-370C11E5BDC9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55C475-66EF-4938-4D05-9A6AFCEF667F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13686D-E280-F18F-240D-ECB800003172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C3D156-8A8C-302E-F10A-D35FBC87FC0F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7364A7C-F26A-1CEB-7D75-E056DE6EECF6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96DF8E-1AF0-15C5-E631-7F024AB478C2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3B10B3-2E92-6ED5-1913-21F27953481F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F51F4-153A-C3E9-996A-6F8EDC73CF7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3505510-A98C-6BC2-D4AF-36CA00C88603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EDA9D6-C91E-B9FC-3122-56BC8EFBB00B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FC22BE-35FE-BDB1-DD7D-ACE68507FD6D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B6A0F0-067C-F594-F9D9-683665C39FA9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8371294-989C-A665-8252-9D9AA89E6A00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4DC31F-5A2E-C5C4-5AAE-BAB248BC82C2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958C18-67DE-5AF1-EAF9-4BD0F96F4D68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18BF70-D7E9-9C3C-309E-81A38ADC1851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9606D0-B660-023F-C0DE-534A3F326F07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BCC13F-B6EC-33B0-3CEA-37FEA6066EC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48E677-6433-CBA8-2A24-1DDD18958F1E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6AEC3B-3BA6-C220-021A-1C13206C2DE8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ECE0EE-9DEA-6684-B7EB-8CC506062257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63DE16-AA47-8605-848A-996734E10535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442502-6A17-2435-89B0-C6D01B60963F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F3EC-A5C2-B161-2F26-0AB62FFD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A9C221-F4D2-8482-E68F-13CF4760B80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C001CD-113E-ED07-9BA5-F6240F276A9C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855E4F-8CE7-722F-0347-694754568D47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57C3CE-6DA6-5D2A-1E3B-233BD2BE05B3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B53ED3-B53D-61B4-B883-C3D9E2AC4898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62AB72-1C77-9079-8082-9796D6BC4BFC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3981E8-1F98-B690-8366-88919266A2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F91E42-13DA-4991-CA49-09FD59C9CCC2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4FA699-3AA2-70C7-8DD4-6A9C38C220F8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9429D5-8CCA-4031-43A6-C5947C772925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91E5990-2337-1B15-02FE-422008594DF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E04C62-55CA-FC02-7FA0-405BC075EB36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470720-6DF0-FA6C-B189-BD2B96CDB5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D4F2431-D0B1-5F46-F55A-67D431A017E7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D9B95E-FC10-D9FC-B160-CD8CA7F68EA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2D46D80-F879-BFDC-AA93-BD0B056EF4A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54BC14-716B-EC75-A227-7502DCBC7F4A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349472-6F0E-5012-BA03-992FD6F71A74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6B9B986-9D56-57B4-9BB8-DC51C8EEDD25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FB38C88-1C07-34DF-AAF4-EF212DA369A9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C15A2B-DF05-0599-18EE-EB8D22744586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47F915-BA6A-B326-6E83-27F37827A22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B00128-A448-CD04-EF39-F41DAAB73CD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9E5B50-25C9-42BA-C31E-23F5D4C6E7AD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0997C4-6E09-07BA-57F8-5F152D54DD4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237C83-9FDA-ECFA-DA48-556BF13A42CE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E3C8FA-67E0-73D6-57F9-6970EA76B77C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84C205-4AA4-6181-5298-AD1CF40847EA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2355B9-E812-DE7F-6803-87E2228E0740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831CA5-9F5E-E72E-32C1-ABB4210BED54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E98CB7-D46A-F9F6-9FDE-7E95781B451B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BBE6E9-15A7-6BB5-1AC3-FF559028C2DB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548F5B-5644-8379-5CD3-1B62293C6576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B5533A-46E6-9995-68A5-D0C2DBF64428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5A57F-C25E-8F43-2430-D83C89E8EB44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5CFF4-C9FA-BCBF-2134-9054C261527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C7628A7-18A5-AFC0-1181-6B742F41A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7500" l="6250" r="87500">
                        <a14:foregroundMark x1="87500" y1="50000" x2="87500" y2="50000"/>
                        <a14:foregroundMark x1="6250" y1="34375" x2="6250" y2="34375"/>
                        <a14:foregroundMark x1="25000" y1="18750" x2="25000" y2="18750"/>
                        <a14:foregroundMark x1="71875" y1="12500" x2="71875" y2="12500"/>
                        <a14:foregroundMark x1="71875" y1="9375" x2="7187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35" y="1659354"/>
            <a:ext cx="432000" cy="43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FB0C68E-123C-CF63-1091-0F312F9C7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5000" y1="31250" x2="75000" y2="3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91" y="1187958"/>
            <a:ext cx="432000" cy="43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410FDF9-6B83-0DA4-4382-90ED69925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0625" l="9375" r="87500">
                        <a14:foregroundMark x1="18750" y1="18750" x2="18750" y2="18750"/>
                        <a14:foregroundMark x1="43750" y1="9375" x2="43750" y2="9375"/>
                        <a14:foregroundMark x1="75000" y1="18750" x2="75000" y2="18750"/>
                        <a14:foregroundMark x1="71875" y1="9375" x2="71875" y2="9375"/>
                        <a14:foregroundMark x1="87500" y1="34375" x2="87500" y2="34375"/>
                        <a14:foregroundMark x1="84375" y1="56250" x2="84375" y2="56250"/>
                        <a14:foregroundMark x1="78125" y1="78125" x2="78125" y2="78125"/>
                        <a14:foregroundMark x1="68750" y1="84375" x2="68750" y2="84375"/>
                        <a14:foregroundMark x1="78125" y1="90625" x2="78125" y2="90625"/>
                        <a14:foregroundMark x1="18750" y1="90625" x2="18750" y2="90625"/>
                        <a14:foregroundMark x1="81250" y1="25000" x2="81250" y2="25000"/>
                        <a14:foregroundMark x1="87500" y1="40625" x2="87500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26" y="1246515"/>
            <a:ext cx="432000" cy="43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DB406D5-FF22-7827-8CF7-921CEFFD0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03" y="2108332"/>
            <a:ext cx="432000" cy="432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78CD218-2F6E-4B47-A650-75D12AC9D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875" l="6250" r="90625">
                        <a14:foregroundMark x1="65625" y1="15625" x2="65625" y2="15625"/>
                        <a14:foregroundMark x1="75000" y1="21875" x2="75000" y2="21875"/>
                        <a14:foregroundMark x1="71875" y1="12500" x2="71875" y2="12500"/>
                        <a14:foregroundMark x1="87500" y1="37500" x2="87500" y2="37500"/>
                        <a14:foregroundMark x1="90625" y1="31250" x2="90625" y2="31250"/>
                        <a14:foregroundMark x1="59375" y1="96875" x2="59375" y2="96875"/>
                        <a14:foregroundMark x1="21875" y1="9375" x2="21875" y2="9375"/>
                        <a14:foregroundMark x1="6250" y1="46875" x2="6250" y2="46875"/>
                        <a14:foregroundMark x1="87500" y1="84375" x2="87500" y2="84375"/>
                        <a14:backgroundMark x1="90625" y1="93750" x2="90625" y2="93750"/>
                        <a14:backgroundMark x1="93750" y1="87500" x2="93750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3" y="166635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D922-690E-35E9-C5C3-43F521AE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E6E1D-9610-DE15-B29B-D9389D835A84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222E3F3-DE53-C56F-605C-23AC45AD66C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BB15D8-6734-1A6E-0636-959956962C3D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C79D4DA-9658-8DED-92F5-A019194926E5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09950-E119-60CA-07DA-0274E627D7E0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1DED63-4F79-E67D-8F90-2182AD2E26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21D1F9-24A8-37E9-C36F-EF11AD18C93A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99C123-53C3-B561-2D72-25B2AB91769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63E501-D5D3-4CC6-1208-168968C85D2B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C41A4C-0B55-802A-0B39-F2E226EA14A9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6B85C7-EB32-16BC-4249-F851E45450C7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5074BC-DED7-3AFB-A754-73B28553018D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E92A4E-3E50-5DDB-FAE0-90655AAEBF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DD120F-7851-5ACB-AA20-28DF4659D80C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FFC00A-AB4B-94D7-77EA-A5A716FF992B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F8386C-9655-0842-6B20-D8598F74932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0C26F-8CC0-16D6-5C54-D702FF55D042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DE6DE4-9C3D-3B62-E8BB-E686088C8F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AA02D7-73B8-1D4C-05A7-5FD90FF8975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D5B8C5-32E5-99BA-38EE-93D4D80D4A5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A44252F-9BCE-5A5A-FB1C-4E0D8B79BBE4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D5D601-9FFD-A1A7-A477-A63836A0601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4AE16F5-9664-6552-56AC-5F9F7FD779CA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CEE6FB-44A1-86C2-FF2B-519F269AC45C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E37B00F-FA6D-DCE0-AE9A-9A06DAB3296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00113C-4895-237B-4384-4A95ADAB86D9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7808E1-5FFF-860F-9B0A-6ABBC3635570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9D0035-2036-AA28-0B57-7DED55648F2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ABCD61-6831-79FA-A77C-DD9297DAF7AB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F52E3E-0957-44B3-638C-219EE94519D3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F73FA7-C431-A49E-290B-F18EC42DFAF3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68AAC8-21AB-6D8A-6D0A-3E8287BE2BCA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6DF4-0939-6FC0-F938-E8FA38B9A59C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3EA155-5EC2-1DB1-BDAF-B461DC3B66CD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336927-4987-4429-5E90-0829782C6001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E18889-47BD-8979-6CED-A90874DD0D2C}"/>
              </a:ext>
            </a:extLst>
          </p:cNvPr>
          <p:cNvGrpSpPr/>
          <p:nvPr/>
        </p:nvGrpSpPr>
        <p:grpSpPr>
          <a:xfrm>
            <a:off x="434580" y="4260759"/>
            <a:ext cx="5108217" cy="1697009"/>
            <a:chOff x="1066322" y="4809350"/>
            <a:chExt cx="3496470" cy="169700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274956-2F37-6996-8D6F-1F7FF7628600}"/>
                </a:ext>
              </a:extLst>
            </p:cNvPr>
            <p:cNvSpPr/>
            <p:nvPr/>
          </p:nvSpPr>
          <p:spPr>
            <a:xfrm>
              <a:off x="1434680" y="5182920"/>
              <a:ext cx="312811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כמות פצצות נוכחית</a:t>
              </a:r>
              <a:endParaRPr lang="en-US" sz="2000" dirty="0">
                <a:solidFill>
                  <a:schemeClr val="accent1"/>
                </a:solidFill>
              </a:endParaRP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ניקוד (נשמר בין שלבים ומוצג בסיום המשחק)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פגיעה באינדיאנה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אסיפה של </a:t>
              </a:r>
              <a:r>
                <a:rPr lang="en-US" sz="2000" dirty="0">
                  <a:solidFill>
                    <a:schemeClr val="accent1"/>
                  </a:solidFill>
                </a:rPr>
                <a:t>Power Ups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912093-7B7B-B2B9-F386-0135987E2B7B}"/>
                </a:ext>
              </a:extLst>
            </p:cNvPr>
            <p:cNvSpPr txBox="1"/>
            <p:nvPr/>
          </p:nvSpPr>
          <p:spPr>
            <a:xfrm>
              <a:off x="1066322" y="4809350"/>
              <a:ext cx="3496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e-IL" sz="2400" b="1" dirty="0">
                  <a:solidFill>
                    <a:schemeClr val="accent1"/>
                  </a:solidFill>
                </a:rPr>
                <a:t>צלילים נוספים ומטא-דאטה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0600D-BC44-C4CF-3D0A-571AC452DF4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30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9429160" y="1920604"/>
            <a:ext cx="2684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מסך ברזולוציה </a:t>
            </a:r>
            <a:r>
              <a:rPr lang="en-US" sz="2000" dirty="0">
                <a:solidFill>
                  <a:schemeClr val="accent1"/>
                </a:solidFill>
              </a:rPr>
              <a:t>640X480</a:t>
            </a:r>
            <a:r>
              <a:rPr lang="he-IL" sz="2000" dirty="0">
                <a:solidFill>
                  <a:schemeClr val="accent1"/>
                </a:solidFill>
              </a:rPr>
              <a:t>, מחובר בחיבור </a:t>
            </a:r>
            <a:r>
              <a:rPr lang="en-US" sz="2000" dirty="0">
                <a:solidFill>
                  <a:schemeClr val="accent1"/>
                </a:solidFill>
              </a:rPr>
              <a:t>VGA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1141783" y="3248181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מקלדת מיוחדת שניתנה לנו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476533" y="296751"/>
            <a:ext cx="5238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ממשקי המערכת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21326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00E0C-E427-14DD-5084-3E48EBD3AE23}"/>
              </a:ext>
            </a:extLst>
          </p:cNvPr>
          <p:cNvCxnSpPr>
            <a:cxnSpLocks/>
          </p:cNvCxnSpPr>
          <p:nvPr/>
        </p:nvCxnSpPr>
        <p:spPr>
          <a:xfrm flipV="1">
            <a:off x="6667500" y="1514143"/>
            <a:ext cx="3846671" cy="324182"/>
          </a:xfrm>
          <a:prstGeom prst="bentConnector3">
            <a:avLst>
              <a:gd name="adj1" fmla="val 724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1F5AE4-A240-92E2-1B8A-89E23E0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0" t="14723" r="22069" b="15323"/>
          <a:stretch>
            <a:fillRect/>
          </a:stretch>
        </p:blipFill>
        <p:spPr>
          <a:xfrm>
            <a:off x="10524878" y="1107682"/>
            <a:ext cx="551922" cy="8129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EA9294-FAE0-7BE8-7DE2-EB657B9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9" t="24437" r="12136" b="24452"/>
          <a:stretch>
            <a:fillRect/>
          </a:stretch>
        </p:blipFill>
        <p:spPr>
          <a:xfrm>
            <a:off x="1536196" y="2590956"/>
            <a:ext cx="1028701" cy="657225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E8DCF8F-51B2-EAF3-37AE-DB5CCA4CEDDE}"/>
              </a:ext>
            </a:extLst>
          </p:cNvPr>
          <p:cNvCxnSpPr>
            <a:cxnSpLocks/>
          </p:cNvCxnSpPr>
          <p:nvPr/>
        </p:nvCxnSpPr>
        <p:spPr>
          <a:xfrm rot="10800000">
            <a:off x="2575323" y="2899898"/>
            <a:ext cx="1516023" cy="626759"/>
          </a:xfrm>
          <a:prstGeom prst="bentConnector3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A825E-B037-DD8B-224D-C8AC0D3B05C7}"/>
              </a:ext>
            </a:extLst>
          </p:cNvPr>
          <p:cNvSpPr/>
          <p:nvPr/>
        </p:nvSpPr>
        <p:spPr>
          <a:xfrm>
            <a:off x="1391161" y="1561765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רמקולים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32669AC-5621-7F0A-D062-D25F9DD0EB54}"/>
              </a:ext>
            </a:extLst>
          </p:cNvPr>
          <p:cNvCxnSpPr>
            <a:cxnSpLocks/>
          </p:cNvCxnSpPr>
          <p:nvPr/>
        </p:nvCxnSpPr>
        <p:spPr>
          <a:xfrm rot="10800000">
            <a:off x="2437473" y="1023603"/>
            <a:ext cx="1662622" cy="1019571"/>
          </a:xfrm>
          <a:prstGeom prst="bentConnector3">
            <a:avLst>
              <a:gd name="adj1" fmla="val 59739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859778C-F2DA-E3CA-4046-7D94F471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8" y="4099806"/>
            <a:ext cx="1019175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0FA01FA-C7AF-1CE5-A206-6CC2BBE69638}"/>
              </a:ext>
            </a:extLst>
          </p:cNvPr>
          <p:cNvSpPr/>
          <p:nvPr/>
        </p:nvSpPr>
        <p:spPr>
          <a:xfrm>
            <a:off x="900624" y="5214231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מחשב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1A691-3B99-D199-97B9-EFC8627A35DB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1956721" y="3942445"/>
            <a:ext cx="2091404" cy="74277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179FDB7-2B50-AAD8-D5F2-40F5755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380" y="5303533"/>
            <a:ext cx="855194" cy="869939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9E4A6ED-022A-52AD-EB3F-D47F54963BEF}"/>
              </a:ext>
            </a:extLst>
          </p:cNvPr>
          <p:cNvSpPr/>
          <p:nvPr/>
        </p:nvSpPr>
        <p:spPr>
          <a:xfrm>
            <a:off x="2804085" y="6173472"/>
            <a:ext cx="105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חשמל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343B293-A5E6-8213-63C9-AE0F915243F3}"/>
              </a:ext>
            </a:extLst>
          </p:cNvPr>
          <p:cNvCxnSpPr>
            <a:cxnSpLocks/>
            <a:endCxn id="77" idx="0"/>
          </p:cNvCxnSpPr>
          <p:nvPr/>
        </p:nvCxnSpPr>
        <p:spPr>
          <a:xfrm rot="5400000">
            <a:off x="3173105" y="4401980"/>
            <a:ext cx="1076425" cy="726680"/>
          </a:xfrm>
          <a:prstGeom prst="bentConnector3">
            <a:avLst>
              <a:gd name="adj1" fmla="val 447"/>
            </a:avLst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pic>
        <p:nvPicPr>
          <p:cNvPr id="3" name="Picture 2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8769CF2-5969-8D89-BC10-250172DFB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r="15000"/>
          <a:stretch>
            <a:fillRect/>
          </a:stretch>
        </p:blipFill>
        <p:spPr>
          <a:xfrm rot="5400000">
            <a:off x="4429125" y="1370696"/>
            <a:ext cx="43815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AC1EC1-13A9-103F-AC78-5769B188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215" y="503212"/>
            <a:ext cx="981075" cy="10953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A7BE-205E-D0B3-CABC-05EC34CA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6E71C5A-F053-DE52-C28C-E7B7CB1766A7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0D0ECE61-6E9E-7479-08F7-01528574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5B8970-D187-EA87-D655-A0AAAF535F4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F0B77C-E590-C36F-D55D-95CDD51773AD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867CEE-FF76-9FC3-4237-50729D7352DF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0A8916-F82A-C3A2-62E7-2AB5A0DC9F98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BF54F5-AF84-6263-4D86-1C923467AA6A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A518-5026-9A90-31F2-EC0DE8531F88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D02A2-EB61-3F00-08A2-9649BD97EF91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99109C-5F42-AC25-8568-E728BAABA57E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39A16A-6977-7B7F-0AD3-6555375B6923}"/>
              </a:ext>
            </a:extLst>
          </p:cNvPr>
          <p:cNvCxnSpPr>
            <a:cxnSpLocks/>
          </p:cNvCxnSpPr>
          <p:nvPr/>
        </p:nvCxnSpPr>
        <p:spPr>
          <a:xfrm rot="10800000">
            <a:off x="3009049" y="3545046"/>
            <a:ext cx="1516023" cy="626759"/>
          </a:xfrm>
          <a:prstGeom prst="bentConnector3">
            <a:avLst/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926E3-1400-A27A-CEDE-FC98170E7302}"/>
              </a:ext>
            </a:extLst>
          </p:cNvPr>
          <p:cNvSpPr/>
          <p:nvPr/>
        </p:nvSpPr>
        <p:spPr>
          <a:xfrm>
            <a:off x="5296468" y="325740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5C2FC-AA7F-01E0-0DBC-7C2D1B67E8E3}"/>
              </a:ext>
            </a:extLst>
          </p:cNvPr>
          <p:cNvSpPr/>
          <p:nvPr/>
        </p:nvSpPr>
        <p:spPr>
          <a:xfrm>
            <a:off x="529646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CE158-6FDC-3215-DF96-BCE51ECB1DF9}"/>
              </a:ext>
            </a:extLst>
          </p:cNvPr>
          <p:cNvSpPr/>
          <p:nvPr/>
        </p:nvSpPr>
        <p:spPr>
          <a:xfrm>
            <a:off x="595511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4C6DA-7707-0D71-5543-45526C601F48}"/>
              </a:ext>
            </a:extLst>
          </p:cNvPr>
          <p:cNvSpPr/>
          <p:nvPr/>
        </p:nvSpPr>
        <p:spPr>
          <a:xfrm>
            <a:off x="4624755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381E9-05B3-C1C1-5EF2-1B30D4A8DE64}"/>
              </a:ext>
            </a:extLst>
          </p:cNvPr>
          <p:cNvSpPr/>
          <p:nvPr/>
        </p:nvSpPr>
        <p:spPr>
          <a:xfrm>
            <a:off x="6561388" y="3242166"/>
            <a:ext cx="471872" cy="113171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0CA5A1-FBDD-014B-D1AD-AFA4328B0DFE}"/>
              </a:ext>
            </a:extLst>
          </p:cNvPr>
          <p:cNvCxnSpPr>
            <a:cxnSpLocks/>
          </p:cNvCxnSpPr>
          <p:nvPr/>
        </p:nvCxnSpPr>
        <p:spPr>
          <a:xfrm flipV="1">
            <a:off x="7152716" y="2328149"/>
            <a:ext cx="1523788" cy="1336690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EBB6E-0A76-6DE3-CC9B-A87187209200}"/>
              </a:ext>
            </a:extLst>
          </p:cNvPr>
          <p:cNvSpPr/>
          <p:nvPr/>
        </p:nvSpPr>
        <p:spPr>
          <a:xfrm>
            <a:off x="6576628" y="4552806"/>
            <a:ext cx="471872" cy="113171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F194D9-46C9-F83C-54D0-321645EFA6D0}"/>
              </a:ext>
            </a:extLst>
          </p:cNvPr>
          <p:cNvCxnSpPr>
            <a:cxnSpLocks/>
          </p:cNvCxnSpPr>
          <p:nvPr/>
        </p:nvCxnSpPr>
        <p:spPr>
          <a:xfrm flipV="1">
            <a:off x="7208298" y="452580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4E2FD-1390-FA25-25C1-70F5059766BB}"/>
              </a:ext>
            </a:extLst>
          </p:cNvPr>
          <p:cNvSpPr/>
          <p:nvPr/>
        </p:nvSpPr>
        <p:spPr>
          <a:xfrm>
            <a:off x="381071" y="3037214"/>
            <a:ext cx="2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  <a:p>
            <a:pPr algn="ctr"/>
            <a:r>
              <a:rPr lang="he-IL" sz="2000" dirty="0">
                <a:solidFill>
                  <a:schemeClr val="accent1"/>
                </a:solidFill>
              </a:rPr>
              <a:t>(משמשים גם לניווט בתפריטים השונים)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9D090-1C5E-DD3C-E93F-1CD51C702EBF}"/>
              </a:ext>
            </a:extLst>
          </p:cNvPr>
          <p:cNvSpPr/>
          <p:nvPr/>
        </p:nvSpPr>
        <p:spPr>
          <a:xfrm>
            <a:off x="8371539" y="192334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6A004-7E3A-D0EE-0C0B-253CAC5F5B47}"/>
              </a:ext>
            </a:extLst>
          </p:cNvPr>
          <p:cNvSpPr/>
          <p:nvPr/>
        </p:nvSpPr>
        <p:spPr>
          <a:xfrm>
            <a:off x="8516295" y="415387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בחירה בתפריטים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164A-7DED-93F6-BCB2-AB9DD6E4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AC6A2-9F6E-A3AE-9D93-FC43B8FA3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4" t="6198" r="52674" b="6638"/>
          <a:stretch>
            <a:fillRect/>
          </a:stretch>
        </p:blipFill>
        <p:spPr>
          <a:xfrm>
            <a:off x="4656000" y="2854800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1094202-44D3-D5D9-0C87-D286FB562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7359" r="4182" b="2992"/>
          <a:stretch>
            <a:fillRect/>
          </a:stretch>
        </p:blipFill>
        <p:spPr>
          <a:xfrm>
            <a:off x="145507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553000D-D75F-90E0-C9FC-79CA12856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7173" r="4253" b="3738"/>
          <a:stretch>
            <a:fillRect/>
          </a:stretch>
        </p:blipFill>
        <p:spPr>
          <a:xfrm>
            <a:off x="3141870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screen shot of a game&#10;&#10;AI-generated content may be incorrect.">
            <a:extLst>
              <a:ext uri="{FF2B5EF4-FFF2-40B4-BE49-F238E27FC236}">
                <a16:creationId xmlns:a16="http://schemas.microsoft.com/office/drawing/2014/main" id="{F093A892-20AD-2CA5-D9A6-45FC259B6B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7184" r="4604" b="4007"/>
          <a:stretch>
            <a:fillRect/>
          </a:stretch>
        </p:blipFill>
        <p:spPr>
          <a:xfrm>
            <a:off x="6138233" y="469079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5245DA6D-C71F-3767-0FB2-491C2ECB24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6900" r="4043" b="3239"/>
          <a:stretch>
            <a:fillRect/>
          </a:stretch>
        </p:blipFill>
        <p:spPr>
          <a:xfrm>
            <a:off x="9134596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35C6472-04ED-4712-1AD5-3BAA246D25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t="6791" r="4569" b="3490"/>
          <a:stretch>
            <a:fillRect/>
          </a:stretch>
        </p:blipFill>
        <p:spPr>
          <a:xfrm>
            <a:off x="145507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FF477629-34A8-9BC8-3EED-F7B6D8A776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t="7585" r="4505" b="3305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F2BF82E-785E-3DF8-85F2-24144FE320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7173" r="4617" b="3890"/>
          <a:stretch>
            <a:fillRect/>
          </a:stretch>
        </p:blipFill>
        <p:spPr>
          <a:xfrm>
            <a:off x="6138233" y="103321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96A97B96-14E1-36D4-F83B-2942C66879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6307" r="4307" b="4684"/>
          <a:stretch>
            <a:fillRect/>
          </a:stretch>
        </p:blipFill>
        <p:spPr>
          <a:xfrm>
            <a:off x="9134596" y="1033214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8C1FE5E-15CF-3487-0DB4-6F1FDF7065FF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94F3C9-4122-F84F-A99D-4A646036FF6E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C4A0F6-FEE8-9435-C792-AF6CA87C152E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C17759-7F56-87EE-2F36-45095350D607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6742-3854-8257-425C-41B3DE98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4081B4-0D4C-0494-2F42-A4A5E385C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4" t="6198" r="52674" b="6638"/>
          <a:stretch>
            <a:fillRect/>
          </a:stretch>
        </p:blipFill>
        <p:spPr>
          <a:xfrm>
            <a:off x="1185862" y="1216413"/>
            <a:ext cx="9742083" cy="5479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G_1401">
            <a:hlinkClick r:id="" action="ppaction://media"/>
            <a:extLst>
              <a:ext uri="{FF2B5EF4-FFF2-40B4-BE49-F238E27FC236}">
                <a16:creationId xmlns:a16="http://schemas.microsoft.com/office/drawing/2014/main" id="{37B8020E-65C3-699E-5298-E87FC059C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852" t="7645" r="5665" b="4872"/>
          <a:stretch>
            <a:fillRect/>
          </a:stretch>
        </p:blipFill>
        <p:spPr>
          <a:xfrm>
            <a:off x="1226003" y="1216413"/>
            <a:ext cx="9661799" cy="543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F15625-6950-A187-C31F-F367A691E027}"/>
              </a:ext>
            </a:extLst>
          </p:cNvPr>
          <p:cNvSpPr txBox="1"/>
          <p:nvPr/>
        </p:nvSpPr>
        <p:spPr>
          <a:xfrm>
            <a:off x="2860178" y="69933"/>
            <a:ext cx="6471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הראשי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32AFB1-C8C4-414C-DE49-28B38CF2BDAD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313830-24C4-1F4B-D2B7-A9196E76EF7D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8854A3-4F08-1F0F-1F8A-5D5DADF0F2E2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3D6AD93-A95E-5059-B7AD-9A88B600AD95}"/>
              </a:ext>
            </a:extLst>
          </p:cNvPr>
          <p:cNvSpPr/>
          <p:nvPr/>
        </p:nvSpPr>
        <p:spPr>
          <a:xfrm rot="18505009">
            <a:off x="774600" y="305233"/>
            <a:ext cx="301199" cy="978408"/>
          </a:xfrm>
          <a:prstGeom prst="downArrow">
            <a:avLst>
              <a:gd name="adj1" fmla="val 33704"/>
              <a:gd name="adj2" fmla="val 62483"/>
            </a:avLst>
          </a:prstGeom>
          <a:solidFill>
            <a:srgbClr val="92D050"/>
          </a:solidFill>
          <a:ln w="28575">
            <a:solidFill>
              <a:srgbClr val="92D050"/>
            </a:solidFill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93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093 L 0.13789 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89 0.00046 L 0.35026 0.006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26 0.00648 L 0.57943 0.00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43 0.00764 L 0.76172 0.008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BD12-CB89-7FA0-7A5B-FC2B70BC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C57DC-D3D1-3AD0-EE54-EDE21FF6A44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59C119-B202-432B-A2BE-8C77A4528322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B86E89-C211-F441-2DE2-1BED2DE8CBD2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4D4808-E08F-EBB9-0BDB-604CE2CBC240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62ED26-E374-F67F-D698-DFF8DF7F2A42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19B1C-5A1C-4ED3-3809-77D7773DDCF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834D-0BCF-4EE2-D4F6-B70E6D3CD0D8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2601D89-B34B-D054-25AD-5AA44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DAEB9-A20A-6C28-3033-A9A64D2F699C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E2EA08-970D-4D7C-0BFB-8343A9ED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9A42C208-6C43-A1A2-8887-2B0006F4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C90AB2-C9E4-CDD3-AE0C-89CD81659EAA}"/>
              </a:ext>
            </a:extLst>
          </p:cNvPr>
          <p:cNvSpPr/>
          <p:nvPr/>
        </p:nvSpPr>
        <p:spPr>
          <a:xfrm>
            <a:off x="6120914" y="5484547"/>
            <a:ext cx="3740565" cy="1031168"/>
          </a:xfrm>
          <a:custGeom>
            <a:avLst/>
            <a:gdLst>
              <a:gd name="connsiteX0" fmla="*/ 222190 w 3689290"/>
              <a:gd name="connsiteY0" fmla="*/ 420124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689290"/>
              <a:gd name="connsiteY0" fmla="*/ 573948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740565"/>
              <a:gd name="connsiteY0" fmla="*/ 565253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  <a:gd name="connsiteX0" fmla="*/ 51275 w 3740565"/>
              <a:gd name="connsiteY0" fmla="*/ 573799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65" h="1031168" fill="none" extrusionOk="0">
                <a:moveTo>
                  <a:pt x="0" y="565253"/>
                </a:moveTo>
                <a:cubicBezTo>
                  <a:pt x="34773" y="756989"/>
                  <a:pt x="402924" y="870606"/>
                  <a:pt x="683040" y="934325"/>
                </a:cubicBezTo>
                <a:cubicBezTo>
                  <a:pt x="979707" y="1060650"/>
                  <a:pt x="1366027" y="1075617"/>
                  <a:pt x="1787940" y="905750"/>
                </a:cubicBezTo>
                <a:cubicBezTo>
                  <a:pt x="2156048" y="841846"/>
                  <a:pt x="2780873" y="556128"/>
                  <a:pt x="2969040" y="343775"/>
                </a:cubicBezTo>
                <a:cubicBezTo>
                  <a:pt x="3166304" y="172554"/>
                  <a:pt x="3086062" y="36848"/>
                  <a:pt x="2978565" y="10400"/>
                </a:cubicBezTo>
                <a:cubicBezTo>
                  <a:pt x="2869631" y="-22962"/>
                  <a:pt x="2500037" y="26279"/>
                  <a:pt x="2397540" y="124700"/>
                </a:cubicBezTo>
                <a:cubicBezTo>
                  <a:pt x="2264126" y="203391"/>
                  <a:pt x="2230389" y="381642"/>
                  <a:pt x="2349915" y="505700"/>
                </a:cubicBezTo>
                <a:cubicBezTo>
                  <a:pt x="2454924" y="561987"/>
                  <a:pt x="2763138" y="753098"/>
                  <a:pt x="3016665" y="772400"/>
                </a:cubicBezTo>
                <a:cubicBezTo>
                  <a:pt x="3250411" y="872723"/>
                  <a:pt x="3557063" y="823185"/>
                  <a:pt x="3740565" y="772400"/>
                </a:cubicBezTo>
              </a:path>
              <a:path w="3740565" h="1031168" stroke="0" extrusionOk="0">
                <a:moveTo>
                  <a:pt x="51275" y="573799"/>
                </a:moveTo>
                <a:cubicBezTo>
                  <a:pt x="41443" y="760196"/>
                  <a:pt x="430839" y="909458"/>
                  <a:pt x="683040" y="934325"/>
                </a:cubicBezTo>
                <a:cubicBezTo>
                  <a:pt x="1003767" y="1036218"/>
                  <a:pt x="1383268" y="1081434"/>
                  <a:pt x="1787940" y="905750"/>
                </a:cubicBezTo>
                <a:cubicBezTo>
                  <a:pt x="2148955" y="860442"/>
                  <a:pt x="2796546" y="569652"/>
                  <a:pt x="2969040" y="343775"/>
                </a:cubicBezTo>
                <a:cubicBezTo>
                  <a:pt x="3154329" y="180649"/>
                  <a:pt x="3082554" y="30310"/>
                  <a:pt x="2978565" y="10400"/>
                </a:cubicBezTo>
                <a:cubicBezTo>
                  <a:pt x="2874025" y="-19806"/>
                  <a:pt x="2500570" y="23599"/>
                  <a:pt x="2397540" y="124700"/>
                </a:cubicBezTo>
                <a:cubicBezTo>
                  <a:pt x="2255708" y="203704"/>
                  <a:pt x="2234490" y="392144"/>
                  <a:pt x="2349915" y="505700"/>
                </a:cubicBezTo>
                <a:cubicBezTo>
                  <a:pt x="2452764" y="580486"/>
                  <a:pt x="2773793" y="736753"/>
                  <a:pt x="3016665" y="772400"/>
                </a:cubicBezTo>
                <a:cubicBezTo>
                  <a:pt x="3241187" y="858990"/>
                  <a:pt x="3513048" y="803832"/>
                  <a:pt x="3740565" y="772400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107635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A85398-051E-B932-960C-50F5A849E2D5}"/>
              </a:ext>
            </a:extLst>
          </p:cNvPr>
          <p:cNvSpPr/>
          <p:nvPr/>
        </p:nvSpPr>
        <p:spPr>
          <a:xfrm>
            <a:off x="2247177" y="5272755"/>
            <a:ext cx="3196494" cy="1377791"/>
          </a:xfrm>
          <a:custGeom>
            <a:avLst/>
            <a:gdLst>
              <a:gd name="connsiteX0" fmla="*/ 658393 w 3196494"/>
              <a:gd name="connsiteY0" fmla="*/ 0 h 1377791"/>
              <a:gd name="connsiteX1" fmla="*/ 120008 w 3196494"/>
              <a:gd name="connsiteY1" fmla="*/ 341832 h 1377791"/>
              <a:gd name="connsiteX2" fmla="*/ 120008 w 3196494"/>
              <a:gd name="connsiteY2" fmla="*/ 1110953 h 1377791"/>
              <a:gd name="connsiteX3" fmla="*/ 1427515 w 3196494"/>
              <a:gd name="connsiteY3" fmla="*/ 1367327 h 1377791"/>
              <a:gd name="connsiteX4" fmla="*/ 3196494 w 3196494"/>
              <a:gd name="connsiteY4" fmla="*/ 811851 h 137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494" h="1377791">
                <a:moveTo>
                  <a:pt x="658393" y="0"/>
                </a:moveTo>
                <a:cubicBezTo>
                  <a:pt x="434066" y="78336"/>
                  <a:pt x="209739" y="156673"/>
                  <a:pt x="120008" y="341832"/>
                </a:cubicBezTo>
                <a:cubicBezTo>
                  <a:pt x="30277" y="526991"/>
                  <a:pt x="-97910" y="940037"/>
                  <a:pt x="120008" y="1110953"/>
                </a:cubicBezTo>
                <a:cubicBezTo>
                  <a:pt x="337926" y="1281869"/>
                  <a:pt x="914767" y="1417177"/>
                  <a:pt x="1427515" y="1367327"/>
                </a:cubicBezTo>
                <a:cubicBezTo>
                  <a:pt x="1940263" y="1317477"/>
                  <a:pt x="2568378" y="1064664"/>
                  <a:pt x="3196494" y="811851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0505326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3029CD-A446-FA4C-E429-64813725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3A8F1-9051-7B1C-147A-ABE39F0B2FBB}"/>
              </a:ext>
            </a:extLst>
          </p:cNvPr>
          <p:cNvSpPr/>
          <p:nvPr/>
        </p:nvSpPr>
        <p:spPr>
          <a:xfrm>
            <a:off x="1956295" y="2785364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12EA4-D303-1B3D-E7ED-8C3E85237B19}"/>
              </a:ext>
            </a:extLst>
          </p:cNvPr>
          <p:cNvSpPr/>
          <p:nvPr/>
        </p:nvSpPr>
        <p:spPr>
          <a:xfrm>
            <a:off x="6666572" y="3365831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6D513-3D10-7BF4-BE95-EF2C50F5FC6E}"/>
              </a:ext>
            </a:extLst>
          </p:cNvPr>
          <p:cNvSpPr/>
          <p:nvPr/>
        </p:nvSpPr>
        <p:spPr>
          <a:xfrm>
            <a:off x="9093211" y="2236365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F7A03-EC23-BDA5-29B2-88B25FFE0204}"/>
              </a:ext>
            </a:extLst>
          </p:cNvPr>
          <p:cNvSpPr/>
          <p:nvPr/>
        </p:nvSpPr>
        <p:spPr>
          <a:xfrm>
            <a:off x="4063102" y="2785364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2A1E9-A69F-8779-B5AF-C3E7D09121AC}"/>
              </a:ext>
            </a:extLst>
          </p:cNvPr>
          <p:cNvSpPr/>
          <p:nvPr/>
        </p:nvSpPr>
        <p:spPr>
          <a:xfrm>
            <a:off x="4063102" y="3833315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Block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AA2ED-A766-7CAE-8D1A-03F2ED4BCE8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870695" y="3242564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E47AE-D95F-DC87-E9EA-5DAC048BEA44}"/>
              </a:ext>
            </a:extLst>
          </p:cNvPr>
          <p:cNvSpPr/>
          <p:nvPr/>
        </p:nvSpPr>
        <p:spPr>
          <a:xfrm>
            <a:off x="2805031" y="2980955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A4E3F48-5750-4BDA-1D5C-BBD6FAC9ABB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870695" y="3242564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BFFA9D2-BF46-9039-2FF5-2B7794B72E9E}"/>
              </a:ext>
            </a:extLst>
          </p:cNvPr>
          <p:cNvSpPr/>
          <p:nvPr/>
        </p:nvSpPr>
        <p:spPr>
          <a:xfrm>
            <a:off x="2844734" y="420147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7A250E-69A9-3416-F137-94818837FD06}"/>
              </a:ext>
            </a:extLst>
          </p:cNvPr>
          <p:cNvCxnSpPr>
            <a:cxnSpLocks/>
          </p:cNvCxnSpPr>
          <p:nvPr/>
        </p:nvCxnSpPr>
        <p:spPr>
          <a:xfrm>
            <a:off x="3541807" y="355875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F9D746-3FEC-E9F2-B53C-DC0C2898BC06}"/>
              </a:ext>
            </a:extLst>
          </p:cNvPr>
          <p:cNvCxnSpPr>
            <a:cxnSpLocks/>
          </p:cNvCxnSpPr>
          <p:nvPr/>
        </p:nvCxnSpPr>
        <p:spPr>
          <a:xfrm>
            <a:off x="7855862" y="4026348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70ADDB5-C7D6-17CB-6009-B441F852D9AE}"/>
              </a:ext>
            </a:extLst>
          </p:cNvPr>
          <p:cNvSpPr/>
          <p:nvPr/>
        </p:nvSpPr>
        <p:spPr>
          <a:xfrm>
            <a:off x="7853034" y="3760355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C36C17-A4DE-7739-08F0-70CE7FE01331}"/>
              </a:ext>
            </a:extLst>
          </p:cNvPr>
          <p:cNvSpPr/>
          <p:nvPr/>
        </p:nvSpPr>
        <p:spPr>
          <a:xfrm>
            <a:off x="3374406" y="357251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54B5761-C990-0C7B-5050-E1483CA1199E}"/>
              </a:ext>
            </a:extLst>
          </p:cNvPr>
          <p:cNvSpPr/>
          <p:nvPr/>
        </p:nvSpPr>
        <p:spPr>
          <a:xfrm>
            <a:off x="6717607" y="2083607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2510722-45EB-961F-B3C3-BA3A43841AA0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 flipV="1">
            <a:off x="4977502" y="2662702"/>
            <a:ext cx="1740105" cy="57986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D26C4AA-EF68-EC37-F45F-AB6DD6841430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977502" y="2662702"/>
            <a:ext cx="1740105" cy="14934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BE5BCF-DE05-A892-60AF-7A43AF989D32}"/>
              </a:ext>
            </a:extLst>
          </p:cNvPr>
          <p:cNvSpPr/>
          <p:nvPr/>
        </p:nvSpPr>
        <p:spPr>
          <a:xfrm>
            <a:off x="5921282" y="210778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A5E8BEB-6866-2A6B-C18F-29DF7DD8602B}"/>
              </a:ext>
            </a:extLst>
          </p:cNvPr>
          <p:cNvCxnSpPr>
            <a:cxnSpLocks/>
          </p:cNvCxnSpPr>
          <p:nvPr/>
        </p:nvCxnSpPr>
        <p:spPr>
          <a:xfrm>
            <a:off x="7800687" y="2660982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65BB81CF-A4C2-328F-2E06-8ECD54EFFD6C}"/>
              </a:ext>
            </a:extLst>
          </p:cNvPr>
          <p:cNvSpPr/>
          <p:nvPr/>
        </p:nvSpPr>
        <p:spPr>
          <a:xfrm>
            <a:off x="10007611" y="240138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D812474A-D622-0FD1-CA50-1653AA195E34}"/>
              </a:ext>
            </a:extLst>
          </p:cNvPr>
          <p:cNvSpPr/>
          <p:nvPr/>
        </p:nvSpPr>
        <p:spPr>
          <a:xfrm>
            <a:off x="812704" y="2981328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4F7712-75D0-345D-407A-FC65A5AA6933}"/>
              </a:ext>
            </a:extLst>
          </p:cNvPr>
          <p:cNvSpPr/>
          <p:nvPr/>
        </p:nvSpPr>
        <p:spPr>
          <a:xfrm>
            <a:off x="4002409" y="1663283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53AD7F9-381E-4ECB-0F7C-3B05D691CE82}"/>
              </a:ext>
            </a:extLst>
          </p:cNvPr>
          <p:cNvCxnSpPr>
            <a:cxnSpLocks/>
          </p:cNvCxnSpPr>
          <p:nvPr/>
        </p:nvCxnSpPr>
        <p:spPr>
          <a:xfrm>
            <a:off x="3437778" y="194226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450394-C5BB-F1DC-60D3-43CD68565C6B}"/>
              </a:ext>
            </a:extLst>
          </p:cNvPr>
          <p:cNvSpPr/>
          <p:nvPr/>
        </p:nvSpPr>
        <p:spPr>
          <a:xfrm>
            <a:off x="3270377" y="195602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4F3688FD-E402-83C2-7214-4673632C5B07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5038195" y="2120483"/>
            <a:ext cx="1679412" cy="54221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0B39393-EF6C-2D2D-980B-F80671CBDB7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981371" y="4059821"/>
            <a:ext cx="1685201" cy="10117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7BCA6C2-5B48-A453-1B49-A73862EB0C1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977502" y="3242564"/>
            <a:ext cx="1689070" cy="8172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BDC5A72A-A842-ACE4-3BFA-F50E10B31566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5038195" y="2120483"/>
            <a:ext cx="1628377" cy="19393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88FB66D-C7CA-AF39-E738-67D1642BC2B2}"/>
              </a:ext>
            </a:extLst>
          </p:cNvPr>
          <p:cNvSpPr/>
          <p:nvPr/>
        </p:nvSpPr>
        <p:spPr>
          <a:xfrm>
            <a:off x="4058525" y="461253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Enemy</a:t>
            </a:r>
            <a:endParaRPr lang="en-IL" b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30155FF-4853-43CC-6CEC-34C00FC34A5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972925" y="4059821"/>
            <a:ext cx="1693647" cy="100991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ABD36B-02B7-1237-16FE-96BCA3F4E00C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 flipV="1">
            <a:off x="4972925" y="2662702"/>
            <a:ext cx="1744682" cy="240703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40921-48DC-674D-B159-B74B8B8CFFEE}"/>
              </a:ext>
            </a:extLst>
          </p:cNvPr>
          <p:cNvCxnSpPr>
            <a:cxnSpLocks/>
          </p:cNvCxnSpPr>
          <p:nvPr/>
        </p:nvCxnSpPr>
        <p:spPr>
          <a:xfrm>
            <a:off x="3506513" y="496693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0C0D6B-4E1B-CA5D-B889-BD2FE06AD853}"/>
              </a:ext>
            </a:extLst>
          </p:cNvPr>
          <p:cNvSpPr/>
          <p:nvPr/>
        </p:nvSpPr>
        <p:spPr>
          <a:xfrm>
            <a:off x="3339112" y="498069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A1179-236C-F99D-2147-C173C538EEB4}"/>
              </a:ext>
            </a:extLst>
          </p:cNvPr>
          <p:cNvSpPr txBox="1"/>
          <p:nvPr/>
        </p:nvSpPr>
        <p:spPr>
          <a:xfrm>
            <a:off x="5257933" y="-5535"/>
            <a:ext cx="6797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 (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MVP</a:t>
            </a:r>
            <a:r>
              <a:rPr lang="he-IL" sz="6000" b="1" dirty="0">
                <a:solidFill>
                  <a:schemeClr val="accent2"/>
                </a:solidFill>
                <a:latin typeface="+mj-lt"/>
              </a:rPr>
              <a:t>)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6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FC6-66C4-0F1C-8923-C6185E7A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EF502DBB-6210-EB5F-F568-67196BADFBF0}"/>
              </a:ext>
            </a:extLst>
          </p:cNvPr>
          <p:cNvSpPr txBox="1"/>
          <p:nvPr/>
        </p:nvSpPr>
        <p:spPr>
          <a:xfrm>
            <a:off x="7661153" y="6336"/>
            <a:ext cx="4533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25E7B2-6835-DF78-96A4-4F550CCADDF6}"/>
              </a:ext>
            </a:extLst>
          </p:cNvPr>
          <p:cNvSpPr/>
          <p:nvPr/>
        </p:nvSpPr>
        <p:spPr>
          <a:xfrm>
            <a:off x="1171291" y="1474148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3B316-E53F-207C-CB38-2F5959E970BD}"/>
              </a:ext>
            </a:extLst>
          </p:cNvPr>
          <p:cNvSpPr/>
          <p:nvPr/>
        </p:nvSpPr>
        <p:spPr>
          <a:xfrm>
            <a:off x="1171291" y="3302948"/>
            <a:ext cx="914400" cy="240279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SM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ACD36-F440-3930-C336-3D2954433C85}"/>
              </a:ext>
            </a:extLst>
          </p:cNvPr>
          <p:cNvSpPr/>
          <p:nvPr/>
        </p:nvSpPr>
        <p:spPr>
          <a:xfrm>
            <a:off x="5499201" y="3905834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789DC-5EE2-335F-EB9A-EC323AB75406}"/>
              </a:ext>
            </a:extLst>
          </p:cNvPr>
          <p:cNvSpPr/>
          <p:nvPr/>
        </p:nvSpPr>
        <p:spPr>
          <a:xfrm>
            <a:off x="7941491" y="1312190"/>
            <a:ext cx="714943" cy="24027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</a:t>
            </a:r>
          </a:p>
          <a:p>
            <a:pPr algn="ctr"/>
            <a:r>
              <a:rPr lang="en-US" b="1" dirty="0"/>
              <a:t>MUX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4EC4-B374-F131-48AC-682E30A11859}"/>
              </a:ext>
            </a:extLst>
          </p:cNvPr>
          <p:cNvSpPr/>
          <p:nvPr/>
        </p:nvSpPr>
        <p:spPr>
          <a:xfrm>
            <a:off x="10043311" y="1932069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B89B18-6FC1-C42B-18E3-BCAADBFFC50F}"/>
              </a:ext>
            </a:extLst>
          </p:cNvPr>
          <p:cNvSpPr/>
          <p:nvPr/>
        </p:nvSpPr>
        <p:spPr>
          <a:xfrm>
            <a:off x="10219726" y="3685424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SOUND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5B3C8-A624-54F3-D701-4DD878154BC6}"/>
              </a:ext>
            </a:extLst>
          </p:cNvPr>
          <p:cNvSpPr/>
          <p:nvPr/>
        </p:nvSpPr>
        <p:spPr>
          <a:xfrm>
            <a:off x="3278098" y="147414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730E5-E0EB-6F24-19EC-79D908876D2B}"/>
              </a:ext>
            </a:extLst>
          </p:cNvPr>
          <p:cNvSpPr/>
          <p:nvPr/>
        </p:nvSpPr>
        <p:spPr>
          <a:xfrm>
            <a:off x="3278098" y="2522099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System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A257-0A22-D6F2-9B90-FA385C4A997B}"/>
              </a:ext>
            </a:extLst>
          </p:cNvPr>
          <p:cNvSpPr/>
          <p:nvPr/>
        </p:nvSpPr>
        <p:spPr>
          <a:xfrm>
            <a:off x="6563612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</a:t>
            </a:r>
          </a:p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ACB56-E87F-BE07-06AC-706A7B83A575}"/>
              </a:ext>
            </a:extLst>
          </p:cNvPr>
          <p:cNvSpPr/>
          <p:nvPr/>
        </p:nvSpPr>
        <p:spPr>
          <a:xfrm>
            <a:off x="9124627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3206-16E4-CAC2-7088-F7BBC44B24E9}"/>
              </a:ext>
            </a:extLst>
          </p:cNvPr>
          <p:cNvSpPr/>
          <p:nvPr/>
        </p:nvSpPr>
        <p:spPr>
          <a:xfrm>
            <a:off x="7642045" y="5633263"/>
            <a:ext cx="131890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9EA2D-6487-41CC-2EAB-F63B66F0CDB2}"/>
              </a:ext>
            </a:extLst>
          </p:cNvPr>
          <p:cNvSpPr/>
          <p:nvPr/>
        </p:nvSpPr>
        <p:spPr>
          <a:xfrm>
            <a:off x="3239944" y="3348186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Enemies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05C72-92BB-11B7-C8F4-80C3F22E67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085691" y="1931348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EB4B2-A302-44FE-0E7F-234CC90200C9}"/>
              </a:ext>
            </a:extLst>
          </p:cNvPr>
          <p:cNvSpPr/>
          <p:nvPr/>
        </p:nvSpPr>
        <p:spPr>
          <a:xfrm>
            <a:off x="2020027" y="1669739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C383F09-0915-43B7-483F-FD4133ECB6F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085691" y="1931348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87DF6D-6A04-6DDB-ECD7-26450F6C65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628491" y="2388548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22ADE-FADE-415E-4AE3-95EE99F9CC09}"/>
              </a:ext>
            </a:extLst>
          </p:cNvPr>
          <p:cNvSpPr/>
          <p:nvPr/>
        </p:nvSpPr>
        <p:spPr>
          <a:xfrm>
            <a:off x="938364" y="2667229"/>
            <a:ext cx="7520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Enter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CCE85C-C7F3-E96B-A3D3-3C62279B16AA}"/>
              </a:ext>
            </a:extLst>
          </p:cNvPr>
          <p:cNvSpPr/>
          <p:nvPr/>
        </p:nvSpPr>
        <p:spPr>
          <a:xfrm>
            <a:off x="2130056" y="306483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E12F4-CE50-607D-65DC-762347F03964}"/>
              </a:ext>
            </a:extLst>
          </p:cNvPr>
          <p:cNvCxnSpPr>
            <a:cxnSpLocks/>
          </p:cNvCxnSpPr>
          <p:nvPr/>
        </p:nvCxnSpPr>
        <p:spPr>
          <a:xfrm>
            <a:off x="2756803" y="22475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750423-31EE-E00C-E3BB-84B6FA218068}"/>
              </a:ext>
            </a:extLst>
          </p:cNvPr>
          <p:cNvCxnSpPr>
            <a:cxnSpLocks/>
          </p:cNvCxnSpPr>
          <p:nvPr/>
        </p:nvCxnSpPr>
        <p:spPr>
          <a:xfrm>
            <a:off x="2775943" y="3685424"/>
            <a:ext cx="42447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747A-F1C4-6B1B-05E6-CB41F34ED146}"/>
              </a:ext>
            </a:extLst>
          </p:cNvPr>
          <p:cNvSpPr/>
          <p:nvPr/>
        </p:nvSpPr>
        <p:spPr>
          <a:xfrm>
            <a:off x="3278098" y="4807505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 Ups</a:t>
            </a:r>
            <a:endParaRPr lang="en-IL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59CE5B-94EB-BFFC-686D-1C0B46C1EC17}"/>
              </a:ext>
            </a:extLst>
          </p:cNvPr>
          <p:cNvCxnSpPr>
            <a:cxnSpLocks/>
          </p:cNvCxnSpPr>
          <p:nvPr/>
        </p:nvCxnSpPr>
        <p:spPr>
          <a:xfrm>
            <a:off x="6688491" y="456635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065319-E7F3-594D-3402-2D9B1848B73E}"/>
              </a:ext>
            </a:extLst>
          </p:cNvPr>
          <p:cNvSpPr/>
          <p:nvPr/>
        </p:nvSpPr>
        <p:spPr>
          <a:xfrm>
            <a:off x="6685663" y="4300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CDD880-ECED-9006-FF38-5569153C7E7E}"/>
              </a:ext>
            </a:extLst>
          </p:cNvPr>
          <p:cNvSpPr/>
          <p:nvPr/>
        </p:nvSpPr>
        <p:spPr>
          <a:xfrm>
            <a:off x="2050654" y="3538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F5DC3A-0020-B2E5-88A0-62A6592F6692}"/>
              </a:ext>
            </a:extLst>
          </p:cNvPr>
          <p:cNvSpPr/>
          <p:nvPr/>
        </p:nvSpPr>
        <p:spPr>
          <a:xfrm>
            <a:off x="2589402" y="226130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DC1DB4-EF3F-2A79-BC08-0C10C18C507F}"/>
              </a:ext>
            </a:extLst>
          </p:cNvPr>
          <p:cNvCxnSpPr>
            <a:cxnSpLocks/>
          </p:cNvCxnSpPr>
          <p:nvPr/>
        </p:nvCxnSpPr>
        <p:spPr>
          <a:xfrm>
            <a:off x="2745957" y="52737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D9491-CA84-F9B2-8455-832EE5CD9930}"/>
              </a:ext>
            </a:extLst>
          </p:cNvPr>
          <p:cNvSpPr/>
          <p:nvPr/>
        </p:nvSpPr>
        <p:spPr>
          <a:xfrm>
            <a:off x="2024604" y="5129397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78D8B6-A13A-7A3A-E560-E9FFC90B7BCB}"/>
              </a:ext>
            </a:extLst>
          </p:cNvPr>
          <p:cNvCxnSpPr>
            <a:cxnSpLocks/>
          </p:cNvCxnSpPr>
          <p:nvPr/>
        </p:nvCxnSpPr>
        <p:spPr>
          <a:xfrm>
            <a:off x="9668032" y="3909781"/>
            <a:ext cx="5167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02ECDC1-4CE2-2F0A-5052-130731C3E266}"/>
              </a:ext>
            </a:extLst>
          </p:cNvPr>
          <p:cNvSpPr/>
          <p:nvPr/>
        </p:nvSpPr>
        <p:spPr>
          <a:xfrm>
            <a:off x="8999079" y="3778976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0AE4BD-D780-4A84-3E91-00293E8A03AF}"/>
              </a:ext>
            </a:extLst>
          </p:cNvPr>
          <p:cNvCxnSpPr>
            <a:cxnSpLocks/>
          </p:cNvCxnSpPr>
          <p:nvPr/>
        </p:nvCxnSpPr>
        <p:spPr>
          <a:xfrm>
            <a:off x="9650584" y="4142624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115E5E5-C49C-2E82-2A4B-319D7B734F51}"/>
              </a:ext>
            </a:extLst>
          </p:cNvPr>
          <p:cNvSpPr/>
          <p:nvPr/>
        </p:nvSpPr>
        <p:spPr>
          <a:xfrm>
            <a:off x="8929231" y="399827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FDE5F3-805C-9B3B-6DC4-67075473C190}"/>
              </a:ext>
            </a:extLst>
          </p:cNvPr>
          <p:cNvSpPr/>
          <p:nvPr/>
        </p:nvSpPr>
        <p:spPr>
          <a:xfrm>
            <a:off x="5538725" y="1770649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9A5060-4816-F08E-6207-8CE3980107A6}"/>
              </a:ext>
            </a:extLst>
          </p:cNvPr>
          <p:cNvSpPr/>
          <p:nvPr/>
        </p:nvSpPr>
        <p:spPr>
          <a:xfrm>
            <a:off x="7746374" y="4101981"/>
            <a:ext cx="1110242" cy="10304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  <a:p>
            <a:pPr algn="ctr"/>
            <a:r>
              <a:rPr lang="en-US" b="1"/>
              <a:t>MU</a:t>
            </a:r>
            <a:r>
              <a:rPr lang="en-US" b="1" dirty="0"/>
              <a:t>X</a:t>
            </a:r>
            <a:endParaRPr lang="en-IL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CB2407-6FED-A5BE-8A35-411A46BF009D}"/>
              </a:ext>
            </a:extLst>
          </p:cNvPr>
          <p:cNvCxnSpPr>
            <a:cxnSpLocks/>
          </p:cNvCxnSpPr>
          <p:nvPr/>
        </p:nvCxnSpPr>
        <p:spPr>
          <a:xfrm flipV="1">
            <a:off x="1909478" y="5709157"/>
            <a:ext cx="0" cy="444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8852E9B-3CBF-F6A7-BDE1-D0ED4120BDB1}"/>
              </a:ext>
            </a:extLst>
          </p:cNvPr>
          <p:cNvSpPr/>
          <p:nvPr/>
        </p:nvSpPr>
        <p:spPr>
          <a:xfrm>
            <a:off x="1683978" y="615375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8AEA94-7516-9C3F-75AB-62641574C4E0}"/>
              </a:ext>
            </a:extLst>
          </p:cNvPr>
          <p:cNvSpPr/>
          <p:nvPr/>
        </p:nvSpPr>
        <p:spPr>
          <a:xfrm>
            <a:off x="2234974" y="4259013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C53DFE-43F2-FF85-3D0A-52B5402814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085691" y="4498498"/>
            <a:ext cx="1162589" cy="58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298D536-A3F3-06F3-B4C4-90930E5B2591}"/>
              </a:ext>
            </a:extLst>
          </p:cNvPr>
          <p:cNvSpPr/>
          <p:nvPr/>
        </p:nvSpPr>
        <p:spPr>
          <a:xfrm>
            <a:off x="2293569" y="874220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3BE639-0F9F-4623-926B-000020FAC3CC}"/>
              </a:ext>
            </a:extLst>
          </p:cNvPr>
          <p:cNvCxnSpPr>
            <a:cxnSpLocks/>
          </p:cNvCxnSpPr>
          <p:nvPr/>
        </p:nvCxnSpPr>
        <p:spPr>
          <a:xfrm>
            <a:off x="2751626" y="1107872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2E757A7-EBDA-F303-59B3-ABDF89687F90}"/>
              </a:ext>
            </a:extLst>
          </p:cNvPr>
          <p:cNvSpPr/>
          <p:nvPr/>
        </p:nvSpPr>
        <p:spPr>
          <a:xfrm>
            <a:off x="10020623" y="6095282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82C7A-DD30-3174-1282-D73A7E544D2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39027" y="6103286"/>
            <a:ext cx="7179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9655B65-BA3D-B8C7-1110-A634483C1AEC}"/>
              </a:ext>
            </a:extLst>
          </p:cNvPr>
          <p:cNvSpPr/>
          <p:nvPr/>
        </p:nvSpPr>
        <p:spPr>
          <a:xfrm>
            <a:off x="5550981" y="6095282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7E9FDC-10AE-FEA0-BA4A-F4347274266D}"/>
              </a:ext>
            </a:extLst>
          </p:cNvPr>
          <p:cNvSpPr/>
          <p:nvPr/>
        </p:nvSpPr>
        <p:spPr>
          <a:xfrm>
            <a:off x="3156712" y="5855456"/>
            <a:ext cx="11571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 &amp; Idol</a:t>
            </a:r>
            <a:endParaRPr lang="en-IL" b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EDDF6D-C351-C588-8CA7-9D7C1448B258}"/>
              </a:ext>
            </a:extLst>
          </p:cNvPr>
          <p:cNvCxnSpPr>
            <a:cxnSpLocks/>
          </p:cNvCxnSpPr>
          <p:nvPr/>
        </p:nvCxnSpPr>
        <p:spPr>
          <a:xfrm>
            <a:off x="2481263" y="6299114"/>
            <a:ext cx="6612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0BBBABD-9CCE-AE9D-8EC5-009741A14FBC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4192498" y="1931348"/>
            <a:ext cx="1346227" cy="4183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910F254-A6B7-2AEA-EC4D-D32CF895ABF5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192498" y="2349744"/>
            <a:ext cx="1346227" cy="4951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08145A9-0471-ED3E-1993-2732B5DCEAB3}"/>
              </a:ext>
            </a:extLst>
          </p:cNvPr>
          <p:cNvCxnSpPr>
            <a:cxnSpLocks/>
            <a:stCxn id="13" idx="3"/>
            <a:endCxn id="59" idx="1"/>
          </p:cNvCxnSpPr>
          <p:nvPr/>
        </p:nvCxnSpPr>
        <p:spPr>
          <a:xfrm flipV="1">
            <a:off x="4230516" y="2349744"/>
            <a:ext cx="1308209" cy="1309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C3F525-CA02-C780-2B6F-CE95B98F17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4951" y="4211762"/>
            <a:ext cx="885936" cy="666374"/>
          </a:xfrm>
          <a:prstGeom prst="bentConnector3">
            <a:avLst>
              <a:gd name="adj1" fmla="val -112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E3622F-34E3-AE2E-B854-062DF7295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7910" y="5238559"/>
            <a:ext cx="1142285" cy="544107"/>
          </a:xfrm>
          <a:prstGeom prst="bentConnector3">
            <a:avLst>
              <a:gd name="adj1" fmla="val -87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A445DF9-CFE0-C604-B734-D9CD15895827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 flipV="1">
            <a:off x="4313884" y="4599824"/>
            <a:ext cx="1185317" cy="1712832"/>
          </a:xfrm>
          <a:prstGeom prst="bentConnector3">
            <a:avLst>
              <a:gd name="adj1" fmla="val 665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CE8B777-E57F-6162-E250-2372C21E58E6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4192498" y="4599824"/>
            <a:ext cx="1306703" cy="664881"/>
          </a:xfrm>
          <a:prstGeom prst="bentConnector3">
            <a:avLst>
              <a:gd name="adj1" fmla="val 696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6E86C70-89F9-1B6D-B974-835359BCFA55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230516" y="3658882"/>
            <a:ext cx="1268685" cy="9409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F2B2834E-770F-FAB7-BE9A-5A77B1C4FCB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192498" y="2844934"/>
            <a:ext cx="1306703" cy="17548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0ADDD6B-0B47-22FF-8050-FB18A3CABFF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192498" y="1931348"/>
            <a:ext cx="1306703" cy="2668476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3081EFD-2598-38FB-F206-985D247FA162}"/>
              </a:ext>
            </a:extLst>
          </p:cNvPr>
          <p:cNvSpPr/>
          <p:nvPr/>
        </p:nvSpPr>
        <p:spPr>
          <a:xfrm>
            <a:off x="5048084" y="335176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49DC445-C2CD-01D4-4552-2B392D7C2326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4192498" y="5264705"/>
            <a:ext cx="2371114" cy="8385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4079757-2E0F-889E-9596-A5116CDFFBE6}"/>
              </a:ext>
            </a:extLst>
          </p:cNvPr>
          <p:cNvCxnSpPr>
            <a:cxnSpLocks/>
            <a:stCxn id="10" idx="0"/>
            <a:endCxn id="60" idx="2"/>
          </p:cNvCxnSpPr>
          <p:nvPr/>
        </p:nvCxnSpPr>
        <p:spPr>
          <a:xfrm rot="5400000" flipH="1" flipV="1">
            <a:off x="7404341" y="4748933"/>
            <a:ext cx="513624" cy="12806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4DE41B2C-0233-24AB-20A7-C180DAFDA919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8051096" y="5382862"/>
            <a:ext cx="5008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38B4FA2-D2F8-A22A-E3A5-4B59202A4E74}"/>
              </a:ext>
            </a:extLst>
          </p:cNvPr>
          <p:cNvCxnSpPr>
            <a:cxnSpLocks/>
            <a:stCxn id="11" idx="0"/>
            <a:endCxn id="60" idx="2"/>
          </p:cNvCxnSpPr>
          <p:nvPr/>
        </p:nvCxnSpPr>
        <p:spPr>
          <a:xfrm rot="16200000" flipV="1">
            <a:off x="8684849" y="4749108"/>
            <a:ext cx="513624" cy="12803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64A5AAC-C43B-1B75-1D2F-BEB371157381}"/>
              </a:ext>
            </a:extLst>
          </p:cNvPr>
          <p:cNvCxnSpPr>
            <a:cxnSpLocks/>
            <a:stCxn id="60" idx="0"/>
            <a:endCxn id="5" idx="2"/>
          </p:cNvCxnSpPr>
          <p:nvPr/>
        </p:nvCxnSpPr>
        <p:spPr>
          <a:xfrm flipH="1" flipV="1">
            <a:off x="8298963" y="3714984"/>
            <a:ext cx="2532" cy="38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DAA37D8-C966-37B7-A564-4E88257FC6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48967" y="2511867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60D8FB4-A88D-6143-D865-9DCB9FB091B5}"/>
              </a:ext>
            </a:extLst>
          </p:cNvPr>
          <p:cNvSpPr/>
          <p:nvPr/>
        </p:nvSpPr>
        <p:spPr>
          <a:xfrm>
            <a:off x="2351442" y="4746827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297E98-8BCE-2DFB-C88C-C918D32B5A4A}"/>
              </a:ext>
            </a:extLst>
          </p:cNvPr>
          <p:cNvCxnSpPr>
            <a:cxnSpLocks/>
          </p:cNvCxnSpPr>
          <p:nvPr/>
        </p:nvCxnSpPr>
        <p:spPr>
          <a:xfrm>
            <a:off x="2809499" y="4980479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F1C0FB7-8738-199B-D4C0-5E7585EB6D0C}"/>
              </a:ext>
            </a:extLst>
          </p:cNvPr>
          <p:cNvSpPr/>
          <p:nvPr/>
        </p:nvSpPr>
        <p:spPr>
          <a:xfrm>
            <a:off x="2214563" y="578573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A3130-3F67-2C11-C6CA-65C670CEDD6E}"/>
              </a:ext>
            </a:extLst>
          </p:cNvPr>
          <p:cNvCxnSpPr>
            <a:cxnSpLocks/>
          </p:cNvCxnSpPr>
          <p:nvPr/>
        </p:nvCxnSpPr>
        <p:spPr>
          <a:xfrm>
            <a:off x="2672620" y="601939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B7BEBE-9C10-ED17-59D5-ADA85B9B072F}"/>
              </a:ext>
            </a:extLst>
          </p:cNvPr>
          <p:cNvSpPr/>
          <p:nvPr/>
        </p:nvSpPr>
        <p:spPr>
          <a:xfrm>
            <a:off x="8827882" y="4259888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CB0732A-D744-56DE-BB00-F7485841DDF6}"/>
              </a:ext>
            </a:extLst>
          </p:cNvPr>
          <p:cNvCxnSpPr>
            <a:cxnSpLocks/>
          </p:cNvCxnSpPr>
          <p:nvPr/>
        </p:nvCxnSpPr>
        <p:spPr>
          <a:xfrm>
            <a:off x="9668032" y="4389818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B952371-21A8-E3BC-2BFD-2A7FC006748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6434" y="2388548"/>
            <a:ext cx="1386877" cy="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578F63C1-7618-B53F-6815-B164D0BD46FE}"/>
              </a:ext>
            </a:extLst>
          </p:cNvPr>
          <p:cNvSpPr/>
          <p:nvPr/>
        </p:nvSpPr>
        <p:spPr>
          <a:xfrm>
            <a:off x="10957711" y="2097084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88EA2CD0-FF8B-6BFC-D738-3200FA380768}"/>
              </a:ext>
            </a:extLst>
          </p:cNvPr>
          <p:cNvSpPr/>
          <p:nvPr/>
        </p:nvSpPr>
        <p:spPr>
          <a:xfrm>
            <a:off x="11134126" y="385804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speakers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F9EA5BFB-D623-8840-EB46-B25FF76CA535}"/>
              </a:ext>
            </a:extLst>
          </p:cNvPr>
          <p:cNvSpPr/>
          <p:nvPr/>
        </p:nvSpPr>
        <p:spPr>
          <a:xfrm>
            <a:off x="27700" y="1670112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1ED55-32A0-EEAB-DF53-7C2FE207DAB7}"/>
              </a:ext>
            </a:extLst>
          </p:cNvPr>
          <p:cNvSpPr/>
          <p:nvPr/>
        </p:nvSpPr>
        <p:spPr>
          <a:xfrm>
            <a:off x="6584314" y="2575355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EB16B6-F88E-AB48-99F6-C53DEC21EB92}"/>
              </a:ext>
            </a:extLst>
          </p:cNvPr>
          <p:cNvCxnSpPr>
            <a:cxnSpLocks/>
          </p:cNvCxnSpPr>
          <p:nvPr/>
        </p:nvCxnSpPr>
        <p:spPr>
          <a:xfrm>
            <a:off x="7424464" y="2705285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2D8E4A-A48D-11DA-2909-16C7CC47BF50}"/>
              </a:ext>
            </a:extLst>
          </p:cNvPr>
          <p:cNvSpPr/>
          <p:nvPr/>
        </p:nvSpPr>
        <p:spPr>
          <a:xfrm>
            <a:off x="687898" y="68565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07A703-ACF3-4BA7-1F9E-82C51B59077B}"/>
              </a:ext>
            </a:extLst>
          </p:cNvPr>
          <p:cNvSpPr/>
          <p:nvPr/>
        </p:nvSpPr>
        <p:spPr>
          <a:xfrm>
            <a:off x="573598" y="559144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F25ECB-718B-DD36-80DD-3CE26AFC83EF}"/>
              </a:ext>
            </a:extLst>
          </p:cNvPr>
          <p:cNvSpPr/>
          <p:nvPr/>
        </p:nvSpPr>
        <p:spPr>
          <a:xfrm>
            <a:off x="11072011" y="49322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B1A85-3BAD-8C5D-FCE1-E365BBC316DE}"/>
              </a:ext>
            </a:extLst>
          </p:cNvPr>
          <p:cNvSpPr/>
          <p:nvPr/>
        </p:nvSpPr>
        <p:spPr>
          <a:xfrm>
            <a:off x="11186311" y="10508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BCDF3-BF6E-13FA-7189-7BC7875963B7}"/>
              </a:ext>
            </a:extLst>
          </p:cNvPr>
          <p:cNvSpPr/>
          <p:nvPr/>
        </p:nvSpPr>
        <p:spPr>
          <a:xfrm>
            <a:off x="3217405" y="352067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B76C06-8DAA-6940-4747-A71BC2D2B534}"/>
              </a:ext>
            </a:extLst>
          </p:cNvPr>
          <p:cNvSpPr/>
          <p:nvPr/>
        </p:nvSpPr>
        <p:spPr>
          <a:xfrm>
            <a:off x="3247294" y="4120947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Spikes</a:t>
            </a:r>
            <a:endParaRPr lang="en-IL" b="1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67302-F8A1-6F87-259B-ED7C9FCFF6E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21257" y="4412677"/>
            <a:ext cx="1277944" cy="187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5CA7B11-C451-977B-F691-D21AFC561DC3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4156434" y="3072942"/>
            <a:ext cx="2105488" cy="6590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7E6B29F-604B-B052-36BE-876326D9C834}"/>
              </a:ext>
            </a:extLst>
          </p:cNvPr>
          <p:cNvSpPr/>
          <p:nvPr/>
        </p:nvSpPr>
        <p:spPr>
          <a:xfrm>
            <a:off x="2314617" y="3664241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43965F6-7432-85EF-ED6E-8BA01EBBB707}"/>
              </a:ext>
            </a:extLst>
          </p:cNvPr>
          <p:cNvCxnSpPr>
            <a:cxnSpLocks/>
          </p:cNvCxnSpPr>
          <p:nvPr/>
        </p:nvCxnSpPr>
        <p:spPr>
          <a:xfrm>
            <a:off x="2772674" y="3897893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1D32DD-F33C-B158-A539-8CF86560E119}"/>
              </a:ext>
            </a:extLst>
          </p:cNvPr>
          <p:cNvCxnSpPr>
            <a:cxnSpLocks/>
          </p:cNvCxnSpPr>
          <p:nvPr/>
        </p:nvCxnSpPr>
        <p:spPr>
          <a:xfrm>
            <a:off x="2652774" y="63105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6247773-6E2C-4096-B8C1-A68532E96796}"/>
              </a:ext>
            </a:extLst>
          </p:cNvPr>
          <p:cNvSpPr/>
          <p:nvPr/>
        </p:nvSpPr>
        <p:spPr>
          <a:xfrm>
            <a:off x="2485373" y="64481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6D3CB4F-9485-F982-5C98-CE900C489C7E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4253191" y="809267"/>
            <a:ext cx="1246010" cy="37905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BDE4C0-A2BF-CDB0-316A-E30D9C6CC6F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4253191" y="809267"/>
            <a:ext cx="1285534" cy="1540477"/>
          </a:xfrm>
          <a:prstGeom prst="bentConnector3">
            <a:avLst>
              <a:gd name="adj1" fmla="val 479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3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1FF4-FB13-4C5C-7725-C9393B52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A1A5EDF-E74D-6086-D387-3E774E7D19A1}"/>
              </a:ext>
            </a:extLst>
          </p:cNvPr>
          <p:cNvSpPr txBox="1"/>
          <p:nvPr/>
        </p:nvSpPr>
        <p:spPr>
          <a:xfrm>
            <a:off x="2356804" y="69933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שרטוט הירארכיה עליונה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F0897-CF2A-8E33-3EC2-FBBC68DC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864"/>
            <a:ext cx="12192000" cy="59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6F8B8-A6FA-5065-6D9A-EE16B59D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6DB3BB8-C7EE-A4C6-6519-CEDF3C1999B4}"/>
              </a:ext>
            </a:extLst>
          </p:cNvPr>
          <p:cNvSpPr txBox="1"/>
          <p:nvPr/>
        </p:nvSpPr>
        <p:spPr>
          <a:xfrm>
            <a:off x="3253689" y="69933"/>
            <a:ext cx="5926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ראשון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02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316A-33B2-802F-02FC-C69AB80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CE9DC8E-58A6-A8E5-3DEC-050081C934F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4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7B06-E287-A350-6744-3F079DB6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2ACC5C-1F00-892F-E6B8-F4D0C2C7D94D}"/>
              </a:ext>
            </a:extLst>
          </p:cNvPr>
          <p:cNvSpPr txBox="1"/>
          <p:nvPr/>
        </p:nvSpPr>
        <p:spPr>
          <a:xfrm>
            <a:off x="3635203" y="69933"/>
            <a:ext cx="5163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שני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27C-D8CF-C0CD-0E35-6F0D4B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63EF6249-53F5-32CF-D7B3-71EF55D14049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145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AC10-EC9F-A42C-A8BF-1391DFE2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07B15360-1797-B3E3-F358-598B513BF3D9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0D3AF-6541-0013-7DD3-719303B533B8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71B14-7601-3107-6BC4-D5106E53D10C}"/>
              </a:ext>
            </a:extLst>
          </p:cNvPr>
          <p:cNvSpPr txBox="1"/>
          <p:nvPr/>
        </p:nvSpPr>
        <p:spPr>
          <a:xfrm>
            <a:off x="3934675" y="108787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</p:spTree>
    <p:extLst>
      <p:ext uri="{BB962C8B-B14F-4D97-AF65-F5344CB8AC3E}">
        <p14:creationId xmlns:p14="http://schemas.microsoft.com/office/powerpoint/2010/main" val="193354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0BF6-2F3D-03C7-E7AE-90B8DBC9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F7E7810-D252-A7D2-4AF5-411B735962D4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6861D-4274-ECAF-6148-8FEC6A5AE721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54F66-D559-6881-384A-648B6CC49B16}"/>
              </a:ext>
            </a:extLst>
          </p:cNvPr>
          <p:cNvSpPr txBox="1"/>
          <p:nvPr/>
        </p:nvSpPr>
        <p:spPr>
          <a:xfrm>
            <a:off x="6725540" y="108815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9E78-67B7-80C8-97C0-03E250F91A12}"/>
              </a:ext>
            </a:extLst>
          </p:cNvPr>
          <p:cNvSpPr txBox="1"/>
          <p:nvPr/>
        </p:nvSpPr>
        <p:spPr>
          <a:xfrm>
            <a:off x="1273323" y="1085596"/>
            <a:ext cx="4407529" cy="26808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הבעיה</a:t>
            </a:r>
          </a:p>
          <a:p>
            <a:pPr algn="just" rtl="1"/>
            <a:r>
              <a:rPr lang="he-IL" sz="2000" dirty="0"/>
              <a:t>כאשר השחקן מת (או שנגמר הזמן) הסיגנל </a:t>
            </a:r>
            <a:r>
              <a:rPr lang="en-US" sz="2000" dirty="0" err="1"/>
              <a:t>game_lost</a:t>
            </a:r>
            <a:r>
              <a:rPr lang="he-IL" sz="2000" dirty="0"/>
              <a:t> מורם, אך הוא מורם מחזור שעון בודד לאחר שהשחקן נפגע בפעם האחרונה (זאת גילינו באמצעות ה-</a:t>
            </a:r>
            <a:r>
              <a:rPr lang="en-US" sz="2000" dirty="0" err="1"/>
              <a:t>SignalTap</a:t>
            </a:r>
            <a:r>
              <a:rPr lang="he-IL" sz="2000" dirty="0"/>
              <a:t>). רצינו שיתנגן צליל פגיעה ומיד לאחר מכן צליל הפסד. כמו כן, רצינו שצליל ההפסד יתנגן פעם אחת בלבד.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34D4E-0209-5B8C-C9C5-F9010491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2491068" y="3766420"/>
            <a:ext cx="7209864" cy="28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0212-C8D8-C7CD-2B21-5346891F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01E5BC-5621-1DD8-E39F-1C345C84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14180" y="0"/>
            <a:ext cx="12177819" cy="4881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D87D6-9744-C220-A564-F4DD13253F0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C15E6-41A1-74CF-F673-B9DAC50DBD63}"/>
              </a:ext>
            </a:extLst>
          </p:cNvPr>
          <p:cNvSpPr txBox="1"/>
          <p:nvPr/>
        </p:nvSpPr>
        <p:spPr>
          <a:xfrm>
            <a:off x="2318759" y="5170206"/>
            <a:ext cx="7554482" cy="1367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000" dirty="0"/>
              <a:t>כאן ניתן לראות כיצד לאחר שסיגנל </a:t>
            </a:r>
            <a:r>
              <a:rPr lang="en-US" sz="2000" dirty="0" err="1"/>
              <a:t>player_hit</a:t>
            </a:r>
            <a:r>
              <a:rPr lang="he-IL" sz="2000" dirty="0"/>
              <a:t> עולה ויורד, סינגל </a:t>
            </a:r>
            <a:r>
              <a:rPr lang="en-US" sz="2000" dirty="0" err="1"/>
              <a:t>game_lost</a:t>
            </a:r>
            <a:r>
              <a:rPr lang="he-IL" sz="2000" dirty="0"/>
              <a:t> עולה ונשאר קבוע על 1 לוגי. עלינו לגרום למכונת המצבים להבחין בין עלייה של </a:t>
            </a:r>
            <a:r>
              <a:rPr lang="en-US" sz="2000" dirty="0" err="1"/>
              <a:t>game_lost</a:t>
            </a:r>
            <a:r>
              <a:rPr lang="he-IL" sz="2000" dirty="0"/>
              <a:t> לבין פולס שלו (כאשר נגמר הזמן), ולנגן מנגינת סיום פעם אחת בלבד בשני המקרים.</a:t>
            </a:r>
            <a:endParaRPr lang="he-IL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7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CDCD-102D-50C9-E146-471CF8C5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AE6AED-5659-0295-DFD4-997FFEA0C52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F7805-0B72-82D3-CB78-E9849136BF1B}"/>
              </a:ext>
            </a:extLst>
          </p:cNvPr>
          <p:cNvSpPr txBox="1"/>
          <p:nvPr/>
        </p:nvSpPr>
        <p:spPr>
          <a:xfrm>
            <a:off x="2188420" y="0"/>
            <a:ext cx="7815159" cy="1794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400" b="1" dirty="0">
                <a:solidFill>
                  <a:schemeClr val="accent1"/>
                </a:solidFill>
              </a:rPr>
              <a:t>הפתרון</a:t>
            </a:r>
          </a:p>
          <a:p>
            <a:pPr algn="just" rtl="1"/>
            <a:r>
              <a:rPr lang="he-IL" sz="2000" dirty="0"/>
              <a:t>הכנסנו מצב נוסף (</a:t>
            </a:r>
            <a:r>
              <a:rPr lang="en-US" sz="2000" dirty="0" err="1"/>
              <a:t>s_reset</a:t>
            </a:r>
            <a:r>
              <a:rPr lang="he-IL" sz="2000" dirty="0"/>
              <a:t>) למכונת המצבים של המודול, וחוט פנימי (</a:t>
            </a:r>
            <a:r>
              <a:rPr lang="en-US" sz="2000" dirty="0"/>
              <a:t>flag</a:t>
            </a:r>
            <a:r>
              <a:rPr lang="he-IL" sz="2000" dirty="0"/>
              <a:t>) שמזהה עלייה של </a:t>
            </a:r>
            <a:r>
              <a:rPr lang="en-US" sz="2000" dirty="0" err="1"/>
              <a:t>game_lost</a:t>
            </a:r>
            <a:r>
              <a:rPr lang="he-IL" sz="2000" dirty="0"/>
              <a:t>, שמטרתם לזהות את הסיגנלים הרלוונטיים, יגרמו לניגון אחרון, ויכנסו למצב השהייה שיתאפס בעת אתחול המשחק במסך הראשי ע"י רגל </a:t>
            </a:r>
            <a:r>
              <a:rPr lang="en-US" sz="2000" dirty="0" err="1"/>
              <a:t>score_reset</a:t>
            </a:r>
            <a:r>
              <a:rPr lang="he-IL" sz="2000" dirty="0"/>
              <a:t> (אתחול זה מאפס מודולים נוספים במשחק).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914D-85F4-5BAD-4111-EFA03F66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9284"/>
          <a:stretch>
            <a:fillRect/>
          </a:stretch>
        </p:blipFill>
        <p:spPr>
          <a:xfrm>
            <a:off x="0" y="2005441"/>
            <a:ext cx="12199091" cy="48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F193-4675-F9D7-A997-23385535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6265D05-AAFD-1230-8706-367F1553A5E2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4F1AD-FCBD-F896-6A27-4A5BE436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 descr="TV colour bars test card screen with sine tone in 4K">
            <a:extLst>
              <a:ext uri="{FF2B5EF4-FFF2-40B4-BE49-F238E27FC236}">
                <a16:creationId xmlns:a16="http://schemas.microsoft.com/office/drawing/2014/main" id="{0539EB75-874C-9C5F-4815-670B1654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7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4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9E13-A5BC-6B3F-18AE-D25D48DE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6E4583-5BDB-D55B-5D85-AFB261F9DAE1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FB9243-FF48-A11C-462D-1FF53AA926A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B9FF31-8BE1-0DA1-F1DB-52B6977040CD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FEE3-42F1-759A-CF96-558FAB989DCF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DDA1F-6EEB-396B-9B6D-33817F2AC9BB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521C9B-3C33-8FBC-9D0E-C4DE777B5AD5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00919-567A-AF8C-2D5C-ECF5A9E3D7B3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Who would have thought that in the most remote cave on earth I would encounter my evil twin brother, trying to steal my Golden Idol.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It is time to put an end to this madness!</a:t>
            </a:r>
          </a:p>
          <a:p>
            <a:r>
              <a:rPr lang="en-US" b="1" dirty="0">
                <a:solidFill>
                  <a:schemeClr val="accent1"/>
                </a:solidFill>
              </a:rPr>
              <a:t>If it was up to me – you wouldn’t have made it out of the womb…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And now… This cave shall become your grave!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CEC34436-82A3-DEED-D0B0-55A0A08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581AE9-B6F5-A2C0-2162-196F266041D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4171715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0DBD-8227-62B2-FB88-3119BE05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Versus comic pop art background">
            <a:extLst>
              <a:ext uri="{FF2B5EF4-FFF2-40B4-BE49-F238E27FC236}">
                <a16:creationId xmlns:a16="http://schemas.microsoft.com/office/drawing/2014/main" id="{D7837B0D-4B8F-1764-1FC8-A8F5D885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4723">
            <a:off x="854458" y="2463149"/>
            <a:ext cx="3587907" cy="201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64A479-A154-9BCD-3B17-70A7A9FDA733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3365EE-7D42-9500-531C-CD10EC1A001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EF74CD-E09E-336C-7A07-F92FC8A5A7A8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997F6E-6AB5-C251-6D72-9D2B1355673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B48CB0-AC95-C2E1-D935-085291729B3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58C180-D777-3FCD-BE22-43E474DA5B28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00C49-E7BF-B817-9D0B-9DCCB45BB429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1CECF-7152-F4E1-8989-31613F9CF8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69A4CC-DA1B-4670-AF8D-0C6815137ED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F3B2AA-1CC7-07E9-D210-C67E4086E8A2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271B9C-7B3C-C21C-606B-A7DF91A57FB5}"/>
              </a:ext>
            </a:extLst>
          </p:cNvPr>
          <p:cNvGrpSpPr/>
          <p:nvPr/>
        </p:nvGrpSpPr>
        <p:grpSpPr>
          <a:xfrm>
            <a:off x="5110359" y="2469207"/>
            <a:ext cx="4724692" cy="1697264"/>
            <a:chOff x="5557427" y="4800257"/>
            <a:chExt cx="4724692" cy="1697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762A1-07A0-3704-E785-DBAF39B50C54}"/>
                </a:ext>
              </a:extLst>
            </p:cNvPr>
            <p:cNvSpPr/>
            <p:nvPr/>
          </p:nvSpPr>
          <p:spPr>
            <a:xfrm>
              <a:off x="5557427" y="5174082"/>
              <a:ext cx="472303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מצב משחק נוסף בו יש שני שחקנים אשר נלחמים עד המוות (או עד תום הזמן), אינדיאנה מול האח התאום הכחול והמרושע שלו.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המנצח הוא השורד בעל מספר החיים הרב יותר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7BEBC7-C0FD-4FAD-0432-3CAFFE31345C}"/>
                </a:ext>
              </a:extLst>
            </p:cNvPr>
            <p:cNvSpPr txBox="1"/>
            <p:nvPr/>
          </p:nvSpPr>
          <p:spPr>
            <a:xfrm>
              <a:off x="8433856" y="4800257"/>
              <a:ext cx="1848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Versus Mode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2EB1B8-D87C-1BFE-D147-40E2EB14E46F}"/>
              </a:ext>
            </a:extLst>
          </p:cNvPr>
          <p:cNvSpPr txBox="1"/>
          <p:nvPr/>
        </p:nvSpPr>
        <p:spPr>
          <a:xfrm>
            <a:off x="3171162" y="69933"/>
            <a:ext cx="5849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סופר-דופר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87FD2243-8A69-3910-DB05-3BAB8012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2" y="2079412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HeroicExtremeLef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0E2C3FB2-25B7-2B30-14B8-B5EEAB7C23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38" y="3953035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ContrastingRigh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30104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EED9-1164-2CEC-D99E-2B4B6616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F6DADBA-C5DA-84F2-A16A-3AB0598FB75F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D8255E78-BB38-DE8A-ADE5-F5D74620A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4CB0F-225B-F73E-F703-CE752EA221F4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57B573-5D6C-4035-786E-6180367F39B4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7A9C76-F362-1A6D-D248-F0531FAB7023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55E5A6-83E9-259E-BA79-EF6060C7C70B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A8A2E4-F912-A7EE-0FF1-0032CF8025F6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04F95-7CD7-0A2D-2ADE-53D7CD23482E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2045A-144F-4FEB-4C59-7CF548001F3C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446144-E218-2F2F-B8DC-5DFD21DA919B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71730B-D9DE-B2CF-88BB-D5BD9F246207}"/>
              </a:ext>
            </a:extLst>
          </p:cNvPr>
          <p:cNvCxnSpPr>
            <a:cxnSpLocks/>
          </p:cNvCxnSpPr>
          <p:nvPr/>
        </p:nvCxnSpPr>
        <p:spPr>
          <a:xfrm rot="10800000">
            <a:off x="3006242" y="486176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E6A0C-C094-F64F-ECB0-738B9AEAEADF}"/>
              </a:ext>
            </a:extLst>
          </p:cNvPr>
          <p:cNvSpPr/>
          <p:nvPr/>
        </p:nvSpPr>
        <p:spPr>
          <a:xfrm>
            <a:off x="5293661" y="4574123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925F8-2325-CF4D-749C-7219D9DC1B8C}"/>
              </a:ext>
            </a:extLst>
          </p:cNvPr>
          <p:cNvSpPr/>
          <p:nvPr/>
        </p:nvSpPr>
        <p:spPr>
          <a:xfrm>
            <a:off x="529366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440CDB-2584-76D2-6F14-3D3A9AE927D3}"/>
              </a:ext>
            </a:extLst>
          </p:cNvPr>
          <p:cNvSpPr/>
          <p:nvPr/>
        </p:nvSpPr>
        <p:spPr>
          <a:xfrm>
            <a:off x="595231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D4832-28AE-3175-436F-08A4A6DF8F50}"/>
              </a:ext>
            </a:extLst>
          </p:cNvPr>
          <p:cNvSpPr/>
          <p:nvPr/>
        </p:nvSpPr>
        <p:spPr>
          <a:xfrm>
            <a:off x="4621948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0E74D30-545E-69D6-0A62-749685680F2E}"/>
              </a:ext>
            </a:extLst>
          </p:cNvPr>
          <p:cNvCxnSpPr>
            <a:cxnSpLocks/>
          </p:cNvCxnSpPr>
          <p:nvPr/>
        </p:nvCxnSpPr>
        <p:spPr>
          <a:xfrm rot="10800000">
            <a:off x="3297323" y="3664839"/>
            <a:ext cx="1180673" cy="1137898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AADAAC2-9903-ECE7-7F74-081BF15DF256}"/>
              </a:ext>
            </a:extLst>
          </p:cNvPr>
          <p:cNvCxnSpPr>
            <a:cxnSpLocks/>
          </p:cNvCxnSpPr>
          <p:nvPr/>
        </p:nvCxnSpPr>
        <p:spPr>
          <a:xfrm flipV="1">
            <a:off x="6508202" y="274591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AC9ADF-41B1-DAC3-ED76-93CF745D01A5}"/>
              </a:ext>
            </a:extLst>
          </p:cNvPr>
          <p:cNvSpPr/>
          <p:nvPr/>
        </p:nvSpPr>
        <p:spPr>
          <a:xfrm>
            <a:off x="117443" y="4625007"/>
            <a:ext cx="291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25B1-EA06-7D37-1114-BF54232C1383}"/>
              </a:ext>
            </a:extLst>
          </p:cNvPr>
          <p:cNvSpPr/>
          <p:nvPr/>
        </p:nvSpPr>
        <p:spPr>
          <a:xfrm>
            <a:off x="1352272" y="3281383"/>
            <a:ext cx="21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אינדיאנה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88ED6-901B-2BB2-5747-FA5E42229EF0}"/>
              </a:ext>
            </a:extLst>
          </p:cNvPr>
          <p:cNvSpPr/>
          <p:nvPr/>
        </p:nvSpPr>
        <p:spPr>
          <a:xfrm>
            <a:off x="4634211" y="4564153"/>
            <a:ext cx="431232" cy="45099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97955-4B05-E18B-804D-FC9C1BAC9B1A}"/>
              </a:ext>
            </a:extLst>
          </p:cNvPr>
          <p:cNvSpPr/>
          <p:nvPr/>
        </p:nvSpPr>
        <p:spPr>
          <a:xfrm>
            <a:off x="5293661" y="3260625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E7CA-AB11-0550-FD80-8DF3CA076A9A}"/>
              </a:ext>
            </a:extLst>
          </p:cNvPr>
          <p:cNvSpPr/>
          <p:nvPr/>
        </p:nvSpPr>
        <p:spPr>
          <a:xfrm>
            <a:off x="530932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66008-291D-9034-A89B-12EDEFB60438}"/>
              </a:ext>
            </a:extLst>
          </p:cNvPr>
          <p:cNvSpPr/>
          <p:nvPr/>
        </p:nvSpPr>
        <p:spPr>
          <a:xfrm>
            <a:off x="596797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7FF41-38B0-B748-5A17-14432E29F9E4}"/>
              </a:ext>
            </a:extLst>
          </p:cNvPr>
          <p:cNvSpPr/>
          <p:nvPr/>
        </p:nvSpPr>
        <p:spPr>
          <a:xfrm>
            <a:off x="4637615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D07E4-6063-EE9E-5194-F96BACEDEF3F}"/>
              </a:ext>
            </a:extLst>
          </p:cNvPr>
          <p:cNvSpPr/>
          <p:nvPr/>
        </p:nvSpPr>
        <p:spPr>
          <a:xfrm>
            <a:off x="5948839" y="3255222"/>
            <a:ext cx="431232" cy="45099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D82B-FF3D-7824-CC0A-C9AF162ABD67}"/>
              </a:ext>
            </a:extLst>
          </p:cNvPr>
          <p:cNvSpPr/>
          <p:nvPr/>
        </p:nvSpPr>
        <p:spPr>
          <a:xfrm>
            <a:off x="8099705" y="2337862"/>
            <a:ext cx="2068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האח המרושע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F4FA19-64ED-B172-194A-FB324AA5FF0B}"/>
              </a:ext>
            </a:extLst>
          </p:cNvPr>
          <p:cNvCxnSpPr>
            <a:cxnSpLocks/>
          </p:cNvCxnSpPr>
          <p:nvPr/>
        </p:nvCxnSpPr>
        <p:spPr>
          <a:xfrm rot="10800000">
            <a:off x="2982747" y="222357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B050"/>
            </a:solidFill>
            <a:prstDash val="solid"/>
            <a:miter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16BB5-F685-E9C1-8CD4-3968C59C9708}"/>
              </a:ext>
            </a:extLst>
          </p:cNvPr>
          <p:cNvSpPr/>
          <p:nvPr/>
        </p:nvSpPr>
        <p:spPr>
          <a:xfrm>
            <a:off x="555477" y="1983919"/>
            <a:ext cx="2479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האח המרושע</a:t>
            </a:r>
          </a:p>
        </p:txBody>
      </p:sp>
    </p:spTree>
    <p:extLst>
      <p:ext uri="{BB962C8B-B14F-4D97-AF65-F5344CB8AC3E}">
        <p14:creationId xmlns:p14="http://schemas.microsoft.com/office/powerpoint/2010/main" val="32772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824D-ED34-5850-3150-09584FBF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with text on it&#10;&#10;AI-generated content may be incorrect.">
            <a:extLst>
              <a:ext uri="{FF2B5EF4-FFF2-40B4-BE49-F238E27FC236}">
                <a16:creationId xmlns:a16="http://schemas.microsoft.com/office/drawing/2014/main" id="{70AEB535-BD23-1302-5C5D-B509B7863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20810" r="19779" b="12940"/>
          <a:stretch>
            <a:fillRect/>
          </a:stretch>
        </p:blipFill>
        <p:spPr>
          <a:xfrm>
            <a:off x="4656001" y="4676387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506F8D-548E-55A4-B47A-BD6174BC3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15648" r="18529" b="13764"/>
          <a:stretch>
            <a:fillRect/>
          </a:stretch>
        </p:blipFill>
        <p:spPr>
          <a:xfrm>
            <a:off x="1659637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437F5-D89E-DE48-5B84-46EA2D5DF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t="22400" r="20416" b="10522"/>
          <a:stretch>
            <a:fillRect/>
          </a:stretch>
        </p:blipFill>
        <p:spPr>
          <a:xfrm>
            <a:off x="7652363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E9DB4-F949-8159-7741-03C4FA5C8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0" t="6773" r="52867" b="6637"/>
          <a:stretch>
            <a:fillRect/>
          </a:stretch>
        </p:blipFill>
        <p:spPr>
          <a:xfrm>
            <a:off x="4658850" y="2854799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0B529-102B-FDE8-59F8-5B5E4D71A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8" t="8090" r="53735" b="7776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85497-436A-61BE-3DD2-B2861E8655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6" t="7112" r="53446" b="8032"/>
          <a:stretch>
            <a:fillRect/>
          </a:stretch>
        </p:blipFill>
        <p:spPr>
          <a:xfrm>
            <a:off x="6138233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EC38C2-7788-EB23-039F-79EBA04B556D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F0B810F-9079-3DB0-2271-C8EF10C68CA4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3A04E9-9650-9422-2025-D60564D6D9D5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7A4DAB-6E33-F1A4-C6FE-AA81C7C75DDC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5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B1FB-42A4-0E7C-508E-FB167EC5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793EB8-06AB-6FFD-448D-9B941B7FF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0" t="6773" r="52867" b="6637"/>
          <a:stretch>
            <a:fillRect/>
          </a:stretch>
        </p:blipFill>
        <p:spPr>
          <a:xfrm>
            <a:off x="1185862" y="1216413"/>
            <a:ext cx="9742083" cy="5479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CCACD80-B9A5-752A-BD3D-22B74361EBD4}"/>
              </a:ext>
            </a:extLst>
          </p:cNvPr>
          <p:cNvSpPr txBox="1"/>
          <p:nvPr/>
        </p:nvSpPr>
        <p:spPr>
          <a:xfrm>
            <a:off x="1473134" y="69933"/>
            <a:ext cx="924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ב-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Versus Mode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72F8C8-B9C5-986F-A78C-8A8A0AEB0DA5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893E6C-6D4C-9987-A03C-98A94D248F33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D2699-A7B7-6981-211C-C647217E582F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IMG_1403">
            <a:hlinkClick r:id="" action="ppaction://media"/>
            <a:extLst>
              <a:ext uri="{FF2B5EF4-FFF2-40B4-BE49-F238E27FC236}">
                <a16:creationId xmlns:a16="http://schemas.microsoft.com/office/drawing/2014/main" id="{2C7282A4-9AE9-8605-171A-1870F0D7C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268" t="6716" r="4564" b="4116"/>
          <a:stretch>
            <a:fillRect/>
          </a:stretch>
        </p:blipFill>
        <p:spPr>
          <a:xfrm>
            <a:off x="1185862" y="1216413"/>
            <a:ext cx="9742082" cy="54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1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E5DA-411D-171B-F66E-8752E36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5BFA4BB-0089-AE03-B9F1-8372B42105FD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56756E-57AE-AB5D-A64B-CED8A0BBD76A}"/>
              </a:ext>
            </a:extLst>
          </p:cNvPr>
          <p:cNvGrpSpPr/>
          <p:nvPr/>
        </p:nvGrpSpPr>
        <p:grpSpPr>
          <a:xfrm>
            <a:off x="7580404" y="1085596"/>
            <a:ext cx="4050004" cy="707886"/>
            <a:chOff x="7580404" y="1085596"/>
            <a:chExt cx="4050004" cy="707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998F-724E-DD5C-FBD0-0CF9E6471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8408" y="1223539"/>
              <a:ext cx="432000" cy="432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EC0D-351C-9CC5-8372-6DF375B8DB4F}"/>
                </a:ext>
              </a:extLst>
            </p:cNvPr>
            <p:cNvSpPr/>
            <p:nvPr/>
          </p:nvSpPr>
          <p:spPr>
            <a:xfrm>
              <a:off x="7580404" y="1085596"/>
              <a:ext cx="36180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פרקטי בחומר הנלמד בקורס מערכות ספרתיות ומבנה המחשב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915D9A-791E-A316-A997-A13BEF640511}"/>
              </a:ext>
            </a:extLst>
          </p:cNvPr>
          <p:cNvGrpSpPr/>
          <p:nvPr/>
        </p:nvGrpSpPr>
        <p:grpSpPr>
          <a:xfrm>
            <a:off x="1200423" y="1622346"/>
            <a:ext cx="4207632" cy="707886"/>
            <a:chOff x="6705600" y="2156000"/>
            <a:chExt cx="4207632" cy="707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5B4D0D-A877-153D-28D1-8F52D10E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232" y="2293943"/>
              <a:ext cx="432000" cy="432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00304-9F9F-667A-EE93-73C2F45EA0C9}"/>
                </a:ext>
              </a:extLst>
            </p:cNvPr>
            <p:cNvSpPr/>
            <p:nvPr/>
          </p:nvSpPr>
          <p:spPr>
            <a:xfrm>
              <a:off x="6705600" y="2156000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עבודת צוות, חלוקת משימות, ניהול ועמידה בלוחות זמנים ועבודה עם </a:t>
              </a:r>
              <a:r>
                <a:rPr lang="en-US" sz="2000" dirty="0">
                  <a:solidFill>
                    <a:schemeClr val="accent1"/>
                  </a:solidFill>
                </a:rPr>
                <a:t>Git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9B0F1-90F8-2B92-6679-C51779918D38}"/>
              </a:ext>
            </a:extLst>
          </p:cNvPr>
          <p:cNvGrpSpPr/>
          <p:nvPr/>
        </p:nvGrpSpPr>
        <p:grpSpPr>
          <a:xfrm>
            <a:off x="7422776" y="2809145"/>
            <a:ext cx="4207632" cy="707886"/>
            <a:chOff x="5782235" y="3226404"/>
            <a:chExt cx="4207632" cy="7078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B9BAA6-7721-C191-E345-B466C9B1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7867" y="3364347"/>
              <a:ext cx="432000" cy="432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4B7156-629C-7E39-26DA-841C39004A41}"/>
                </a:ext>
              </a:extLst>
            </p:cNvPr>
            <p:cNvSpPr/>
            <p:nvPr/>
          </p:nvSpPr>
          <p:spPr>
            <a:xfrm>
              <a:off x="5782235" y="3226404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עיצוב דמויות, טקסטורות, צלילים, בניית </a:t>
              </a:r>
              <a:r>
                <a:rPr lang="en-US" sz="2000" dirty="0">
                  <a:solidFill>
                    <a:schemeClr val="accent1"/>
                  </a:solidFill>
                </a:rPr>
                <a:t>Theme</a:t>
              </a:r>
              <a:r>
                <a:rPr lang="he-IL" sz="2000" dirty="0">
                  <a:solidFill>
                    <a:schemeClr val="accent1"/>
                  </a:solidFill>
                </a:rPr>
                <a:t> ועלילה מעניינת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A4C3BD-E35D-3848-F9C3-75F41A24CC54}"/>
              </a:ext>
            </a:extLst>
          </p:cNvPr>
          <p:cNvGrpSpPr/>
          <p:nvPr/>
        </p:nvGrpSpPr>
        <p:grpSpPr>
          <a:xfrm>
            <a:off x="993592" y="3517031"/>
            <a:ext cx="4414463" cy="707886"/>
            <a:chOff x="6337404" y="4710576"/>
            <a:chExt cx="4414463" cy="707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2C4529-DCE5-63C2-60DE-6597C95C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DDCA05-5774-760E-23EE-75999D3504ED}"/>
                </a:ext>
              </a:extLst>
            </p:cNvPr>
            <p:cNvSpPr/>
            <p:nvPr/>
          </p:nvSpPr>
          <p:spPr>
            <a:xfrm>
              <a:off x="6337404" y="4710576"/>
              <a:ext cx="398246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בכלי </a:t>
              </a:r>
              <a:r>
                <a:rPr lang="en-US" sz="2000" dirty="0">
                  <a:solidFill>
                    <a:schemeClr val="accent1"/>
                  </a:solidFill>
                </a:rPr>
                <a:t>Debug</a:t>
              </a:r>
              <a:r>
                <a:rPr lang="he-IL" sz="2000" dirty="0">
                  <a:solidFill>
                    <a:schemeClr val="accent1"/>
                  </a:solidFill>
                </a:rPr>
                <a:t> מתקדמים כדוגמת </a:t>
              </a:r>
              <a:r>
                <a:rPr lang="en-US" sz="2000" dirty="0" err="1">
                  <a:solidFill>
                    <a:schemeClr val="accent1"/>
                  </a:solidFill>
                </a:rPr>
                <a:t>SignalTap</a:t>
              </a:r>
              <a:r>
                <a:rPr lang="he-IL" sz="2000" dirty="0">
                  <a:solidFill>
                    <a:schemeClr val="accent1"/>
                  </a:solidFill>
                </a:rPr>
                <a:t> לפתרון באגים מורכבים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1E34EA-D032-DDED-02FD-FAC4404B501B}"/>
              </a:ext>
            </a:extLst>
          </p:cNvPr>
          <p:cNvGrpSpPr/>
          <p:nvPr/>
        </p:nvGrpSpPr>
        <p:grpSpPr>
          <a:xfrm>
            <a:off x="6311153" y="4532694"/>
            <a:ext cx="5393863" cy="1015663"/>
            <a:chOff x="2402541" y="5721155"/>
            <a:chExt cx="5393863" cy="10156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F6F724-1C2B-DC36-DD29-84EEC88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404" y="6012986"/>
              <a:ext cx="432000" cy="43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9A8477-EB50-854C-83A9-2695534F178B}"/>
                </a:ext>
              </a:extLst>
            </p:cNvPr>
            <p:cNvSpPr/>
            <p:nvPr/>
          </p:nvSpPr>
          <p:spPr>
            <a:xfrm>
              <a:off x="2402541" y="5721155"/>
              <a:ext cx="49402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פירוק משימה למשימות קטנות יותר, תוך שימוש בקופסאות שחורות מקל על העבודה ומאפשר הרחבה עתידית למודולים קיימים 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87C4E-806C-87A7-58C2-64CAD710B069}"/>
              </a:ext>
            </a:extLst>
          </p:cNvPr>
          <p:cNvGrpSpPr/>
          <p:nvPr/>
        </p:nvGrpSpPr>
        <p:grpSpPr>
          <a:xfrm>
            <a:off x="1200423" y="5411716"/>
            <a:ext cx="4207632" cy="707886"/>
            <a:chOff x="6544235" y="4710576"/>
            <a:chExt cx="4207632" cy="7078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45E04E-CF38-BBDE-00F2-FE56C89E6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6C5CA7-40EC-F87C-4035-87FAD5249ABD}"/>
                </a:ext>
              </a:extLst>
            </p:cNvPr>
            <p:cNvSpPr/>
            <p:nvPr/>
          </p:nvSpPr>
          <p:spPr>
            <a:xfrm>
              <a:off x="6544235" y="4710576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הרבה שערות תלושות ולילות לבנים, אך התוצר הסופי שווה את הכול!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8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FE54-F610-17FE-F28E-C051699E9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F66AE58-AB42-57D1-13E1-0440BF660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413" y="1825625"/>
            <a:ext cx="10277173" cy="43513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B607A6-78ED-FE84-727A-ABE292AFE5C0}"/>
              </a:ext>
            </a:extLst>
          </p:cNvPr>
          <p:cNvSpPr/>
          <p:nvPr/>
        </p:nvSpPr>
        <p:spPr>
          <a:xfrm>
            <a:off x="2496312" y="2432303"/>
            <a:ext cx="1233716" cy="37446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75D4DE-9067-103B-9B8A-634A16DB2D81}"/>
              </a:ext>
            </a:extLst>
          </p:cNvPr>
          <p:cNvSpPr/>
          <p:nvPr/>
        </p:nvSpPr>
        <p:spPr>
          <a:xfrm>
            <a:off x="3820562" y="2432303"/>
            <a:ext cx="2507810" cy="15150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C800B-C612-27A3-AE80-3EBB6D2952F9}"/>
              </a:ext>
            </a:extLst>
          </p:cNvPr>
          <p:cNvSpPr/>
          <p:nvPr/>
        </p:nvSpPr>
        <p:spPr>
          <a:xfrm>
            <a:off x="8102851" y="2427714"/>
            <a:ext cx="3041966" cy="26150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FC5FB7-05F7-D777-F624-F1AB3F756BE4}"/>
              </a:ext>
            </a:extLst>
          </p:cNvPr>
          <p:cNvSpPr/>
          <p:nvPr/>
        </p:nvSpPr>
        <p:spPr>
          <a:xfrm>
            <a:off x="6545655" y="2427713"/>
            <a:ext cx="1394234" cy="26150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738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CEAF-D777-EA7A-FA3F-C6C2E482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69FA67-4FE6-8BFE-A651-CC473C0DF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64" y="1825625"/>
            <a:ext cx="8011072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28911A-33D9-20DE-D438-E08B0FE0BFCB}"/>
              </a:ext>
            </a:extLst>
          </p:cNvPr>
          <p:cNvSpPr/>
          <p:nvPr/>
        </p:nvSpPr>
        <p:spPr>
          <a:xfrm>
            <a:off x="3548958" y="2290527"/>
            <a:ext cx="3675707" cy="329546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439405-922F-BE9F-1A14-3EB62FFE1434}"/>
              </a:ext>
            </a:extLst>
          </p:cNvPr>
          <p:cNvSpPr/>
          <p:nvPr/>
        </p:nvSpPr>
        <p:spPr>
          <a:xfrm>
            <a:off x="7476655" y="2290526"/>
            <a:ext cx="1640186" cy="32954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219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E3C3-8EE2-D294-3590-E425EF63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E326A13-F726-9ED8-A655-1880E5DB7778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7B33CD-40BB-DF9A-CF3A-9B2D55FB0C8B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20F9DC-460D-DDB7-46C2-065BAB2EE0C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C9683C-55CE-8CE1-EE7A-1FC74681069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090022-6D00-8960-AAEF-AA848F814602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544D5F-7F48-8BCC-47B7-F4F3B9D0C3BE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7E4CA-0E83-CC85-1980-24C48C539037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1B7B5D-3D84-5B87-E95D-39EA44B197CC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40CCA-844F-D3AD-B809-0DD48A570D61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A8D65-2574-8EFC-97A5-EC6186095006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38210-FDC4-214C-A8C3-3C05065BF88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922DE3-E3F7-C6CF-8972-AEE54DC67FE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9B052A-D84C-9DEB-8E71-5A2C89607FFC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8AA0AF-4491-96B4-F949-51823B72C896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DE97D-2454-595E-2FE6-46661AC5E24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72B7BB0-7EFC-DD6E-80BC-7E99FDE59B31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0F1C81-9617-D2C6-2ADF-650A4144C587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59015-659B-A2B4-F0D6-58E5DA4922D3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E8062FB-EF79-EB73-9233-3E51B2970B36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127547-482C-F6D2-1A0E-FB59A0E37183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6C361F-6524-D184-EAE6-57C89D4A964C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F3C6DC-012E-F281-D089-979E4A4C3793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12C054-7961-6A31-4AD6-AB7BF1C34CB2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B1EBB48-D208-64B1-2FE8-4F44E1FBB753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BF27756-E716-7434-290C-7B88710D310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7F885-4CF0-96D9-7AE7-5EDBA4F3AA8E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AD98DD-CEE5-F62D-6C63-480B2A507360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DE0F8E-288D-DF0F-2F5D-C0135BBB6699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29" name="Picture 2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1AAFF247-08C0-4CC7-5896-92C203A5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53" y="1701149"/>
            <a:ext cx="645191" cy="6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F6FE-2274-4792-9D96-64EB1B9B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E23BA-C95A-F19D-ABB9-A6A1E4025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856" y="1825625"/>
            <a:ext cx="5436287" cy="43513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237CBC-A1FF-93E2-2DC4-809D200E6D3C}"/>
              </a:ext>
            </a:extLst>
          </p:cNvPr>
          <p:cNvCxnSpPr>
            <a:cxnSpLocks/>
          </p:cNvCxnSpPr>
          <p:nvPr/>
        </p:nvCxnSpPr>
        <p:spPr>
          <a:xfrm flipH="1">
            <a:off x="7242772" y="2660814"/>
            <a:ext cx="7508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3E0B52-51EE-0688-0A14-982215A0CD92}"/>
              </a:ext>
            </a:extLst>
          </p:cNvPr>
          <p:cNvSpPr/>
          <p:nvPr/>
        </p:nvSpPr>
        <p:spPr>
          <a:xfrm>
            <a:off x="6762939" y="4544840"/>
            <a:ext cx="1955548" cy="470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049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3889-A762-1440-486D-82C451D4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C161F3-9694-65DD-F803-1ED1F7023E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6F73E7A-6067-635A-68E4-D7A77BDDF3DE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38215A-D57C-2998-FC17-080D4BA3534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92392A-1117-4259-9E29-DC7C8B6938B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C10BE8-46E2-831C-F031-1BC3381EC43C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EA43F1-3E28-B1A1-5523-67605A08535C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6324F7-E41C-521C-108E-6360F6DC0496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EC75F2-6CBB-34D2-745D-9636EC90CC73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2EE402-2997-F0E3-5A2E-074E419927E8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F6F05-6780-805A-C24A-9FACDFC4D976}"/>
              </a:ext>
            </a:extLst>
          </p:cNvPr>
          <p:cNvGrpSpPr/>
          <p:nvPr/>
        </p:nvGrpSpPr>
        <p:grpSpPr>
          <a:xfrm rot="590226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B4A19F-866F-C075-5421-507FC07E48DE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F1C77C6-8BDD-553B-C83C-8E38A406899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4C689C1-F509-70E7-5F26-4A19DB554D7D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22798D-497C-875A-8251-3958CAFB1363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EF5E5D-A40C-1B54-8325-BA3FC0FF590E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21DE658-B944-5078-A1F3-A90F5E22FE00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61FC618-D22E-EF76-FCFF-7E3EF6942D42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CBEA18-2884-FE80-03DC-B843FC0E2119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6E891-C641-5EB8-90A9-6DE38EB6C59D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8A29A5-92A0-6CE3-4FDB-9E66434BADF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FD8673-2437-9812-B93E-F670CC1EAE44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DFCDE1-2FDB-62FB-03C7-1ACD38F7C306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6E2D2E-C4DD-0405-DF9C-F3A367AA4464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68B11B-599A-0B0C-E34D-C18849733947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A2AC8CE-D337-A0CB-4445-9F3774398DA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5E77D-40AA-F8C0-6E45-C9A740D25582}"/>
              </a:ext>
            </a:extLst>
          </p:cNvPr>
          <p:cNvGrpSpPr/>
          <p:nvPr/>
        </p:nvGrpSpPr>
        <p:grpSpPr>
          <a:xfrm>
            <a:off x="7464547" y="3972524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0BE0E5-8CD5-90CD-A0CB-57B4B5347B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DDF846-D1C1-CB71-34F7-91ED78DCBDEE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2EB9F9-0625-43DB-1AAA-CA1E5235D3B6}"/>
              </a:ext>
            </a:extLst>
          </p:cNvPr>
          <p:cNvGrpSpPr/>
          <p:nvPr/>
        </p:nvGrpSpPr>
        <p:grpSpPr>
          <a:xfrm>
            <a:off x="7382359" y="1924260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F610D0-61D3-FD9D-AB9E-D6860D0A3D6C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AE22CE-A692-1F1B-8681-209771A41485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774E69E-3129-68E7-DF22-C8A00435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39" y="1850292"/>
            <a:ext cx="304800" cy="304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79DA6F-B59A-5E78-1C0B-20243C998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55" y="1850292"/>
            <a:ext cx="304800" cy="30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B6DB3F-8A01-580B-C37A-99D65B647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47" y="1850292"/>
            <a:ext cx="304800" cy="304800"/>
          </a:xfrm>
          <a:prstGeom prst="rect">
            <a:avLst/>
          </a:prstGeom>
        </p:spPr>
      </p:pic>
      <p:pic>
        <p:nvPicPr>
          <p:cNvPr id="38" name="Picture 37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7948D6E1-F137-F1DE-C4AB-A470870C3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59" y="1361329"/>
            <a:ext cx="308288" cy="3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C28D-D8B4-A88B-105F-B50FB4CF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B91157-0BB1-8AC2-E843-96E7AA1107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1486FF-7FA7-BB6B-4038-892541475D9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BDE7C0-690B-9BA9-ADB3-FFB0728A15A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B715B-853E-63E3-6750-4351690ECA96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EB0813-F10C-D2E0-99F7-4BAEE90EF4D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7622E8-3D75-B6A3-CD0D-065EB8EE0253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3538FC-3418-F91E-2FD6-01DC31D3F67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D5248C-4320-42D0-A1A5-3104C4D575BD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BCBF2-AF99-219F-AAF5-00733A63005D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D273A5-ED73-EB8D-653F-7F47C85A253F}"/>
              </a:ext>
            </a:extLst>
          </p:cNvPr>
          <p:cNvGrpSpPr/>
          <p:nvPr/>
        </p:nvGrpSpPr>
        <p:grpSpPr>
          <a:xfrm rot="11514456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94A106-3090-D428-C261-87BA6DCDC31F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B549F75-AAC5-9889-A6AA-75749728847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35F7E28-D146-9C7C-432F-EEF53766C35B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20DC42B-736F-EE12-C2D7-5884BFA350FF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C7FE4E-268A-48F0-0B86-5908C97ED2D7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F87D527-588E-56A3-18C1-F701381A4A4C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ECA00F-61F5-1484-7A38-54172CD565DD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CBC4F-3710-2A18-5FA1-1066C5DEE702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120550-5ECB-0593-528D-2101C06B031B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E5388A1-5A0D-2143-75A7-3EB7B5024EB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37320-9264-689D-4919-674FE09A2949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DB00E62-9735-B18C-16A1-08ECA14C6DA8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0E6CA53-4D52-1C34-5D85-10E3CC0EB130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563A98-9E2B-CC9B-E61A-F51584FC859B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DD01DD6-4658-737B-7512-06B915CDB85B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9B24D-8D73-41F9-0F16-C291F0E3014A}"/>
              </a:ext>
            </a:extLst>
          </p:cNvPr>
          <p:cNvGrpSpPr/>
          <p:nvPr/>
        </p:nvGrpSpPr>
        <p:grpSpPr>
          <a:xfrm>
            <a:off x="2764328" y="45663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6A1D1B-B1E6-0543-CE30-C255998134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3083E-BF33-7D30-886B-F9164351E4C6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A03F87-93C7-ED05-E4FF-5D029AD3CB93}"/>
              </a:ext>
            </a:extLst>
          </p:cNvPr>
          <p:cNvGrpSpPr/>
          <p:nvPr/>
        </p:nvGrpSpPr>
        <p:grpSpPr>
          <a:xfrm>
            <a:off x="7382359" y="4410721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50F098-3D07-5AC1-B147-CBBC88A08D63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1C58D-A23B-8769-CFBA-51FD9269E2F6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89EA6-F3E8-9E5F-6828-E2099B46D409}"/>
              </a:ext>
            </a:extLst>
          </p:cNvPr>
          <p:cNvGrpSpPr/>
          <p:nvPr/>
        </p:nvGrpSpPr>
        <p:grpSpPr>
          <a:xfrm>
            <a:off x="5466087" y="1720449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94DC25-FCF2-C091-26CC-0A0C374389EA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F1723A-3CB1-A83D-20F8-2F9D2E5FF57D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05469E9-8D1A-7051-3594-ED3EFDCD6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17" y="1827012"/>
            <a:ext cx="493393" cy="4933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519A89-C149-1D14-87E4-FC5F269B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27" y="1827993"/>
            <a:ext cx="493393" cy="4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2561-A317-3973-8C45-16CE797B2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E9A9AB-F097-E5BD-A34F-2D39D2AC4EB7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37519A-CCD0-BB42-5E6F-16103BA18C01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0A5C1A-87C5-5F7B-FB79-1CD76C87493E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E6B0C7-CB09-CB2D-45E9-3418F29FD9F2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A9679A-088F-32D1-796D-4A112C525318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43B8CB-834E-A8B0-C68E-E92D5EB3D840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D8455C-9571-F5CE-682F-852CABDF64C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E88EC-4D3B-1C56-C079-8E9F5E1E7AC6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C92061-3265-F308-D603-FCC9E13C4FD2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369CEE-2FEF-033C-DC82-4B92EE8B1A70}"/>
              </a:ext>
            </a:extLst>
          </p:cNvPr>
          <p:cNvGrpSpPr/>
          <p:nvPr/>
        </p:nvGrpSpPr>
        <p:grpSpPr>
          <a:xfrm rot="15447405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D600C3-777C-79F7-2F52-E03E12557DA7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61CF084-3DD0-E429-725F-60AC4B3749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803C3B8-8C17-5CB3-7CC1-736D7FDD4403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1FCC73-7854-F773-BCF9-AE91DA014FF0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C675940-664E-CCB8-BA2E-C148403794C6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4EBFBD6-763C-4A63-0A38-890B09B92917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1463A2B-117B-0EFE-C589-3601106BBF99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3820-D806-6088-EE83-6DA102A63E71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8CBA26-01B2-6056-1F44-4DB522B322A0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BED816-2981-43A0-FD03-3C24CBFADC5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3945F9-0919-8C65-454F-7F7DA2813DEF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CFAD5B-A42B-4E98-ABD0-02A9E6D1E38E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934B6A-DE87-85B2-6F43-7D90380FB603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A77CA-BD30-0078-C4E6-B0D7004712D2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4863136-B529-A066-8DF7-53911BE42FC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CDF6E5-E0AA-9FD6-978F-78A1D4A55113}"/>
              </a:ext>
            </a:extLst>
          </p:cNvPr>
          <p:cNvGrpSpPr/>
          <p:nvPr/>
        </p:nvGrpSpPr>
        <p:grpSpPr>
          <a:xfrm>
            <a:off x="1742948" y="3308396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F7ADFE-8FF6-6AAD-FA91-7247EAF6CCE2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0CB13D-C3CA-86A7-DDA1-AC8F1488860A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F5741E-CF18-8C47-F287-F8CCFEBB4711}"/>
              </a:ext>
            </a:extLst>
          </p:cNvPr>
          <p:cNvGrpSpPr/>
          <p:nvPr/>
        </p:nvGrpSpPr>
        <p:grpSpPr>
          <a:xfrm>
            <a:off x="7202291" y="4935347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F1795-3448-89C9-BDD1-21E211FB02B6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E28E9B-2762-FE84-C199-AEFD249A56CD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7A0DC9-D9BD-A34C-1688-3BD876E71A97}"/>
              </a:ext>
            </a:extLst>
          </p:cNvPr>
          <p:cNvGrpSpPr/>
          <p:nvPr/>
        </p:nvGrpSpPr>
        <p:grpSpPr>
          <a:xfrm>
            <a:off x="6294141" y="316912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AEA11-9921-E75E-A5A5-B590825716B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B367A9-5DE2-26AB-6104-4FC4CE3A2C81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974455-5B2A-122D-F221-3AC208EF2B82}"/>
              </a:ext>
            </a:extLst>
          </p:cNvPr>
          <p:cNvGrpSpPr/>
          <p:nvPr/>
        </p:nvGrpSpPr>
        <p:grpSpPr>
          <a:xfrm>
            <a:off x="5742068" y="1765692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C1F2C9-ABD8-0CD5-35CA-C18F28DBDE4E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AEFF1-2F79-4492-C82B-02A0A047A350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2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CB84-46EE-2D4F-D885-DE7B8A76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3715E-9F06-635F-3E71-ED959122F6C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68FA07-C561-7D8B-53C7-C14ED15AD73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BFE4EA-4C57-DB75-ED2F-6F7BD3C39536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CE504E-4336-B1AD-F17F-E7D034158339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282AF-CB80-E2BC-9E2A-E956187E0B2E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C7A8C3-11C7-AD02-1C6D-DA50D2BEE857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780960-450C-8759-E78A-BC8462996FA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023904-B55A-7DF2-113D-DDE5298771BA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BB2BE-9F5F-2C9A-A994-B03635B091B9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20E0-D337-7F2F-FBFF-706C73D33AF2}"/>
              </a:ext>
            </a:extLst>
          </p:cNvPr>
          <p:cNvGrpSpPr/>
          <p:nvPr/>
        </p:nvGrpSpPr>
        <p:grpSpPr>
          <a:xfrm rot="1836262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078875-EA02-AF92-85BF-D561B486E184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53BFF7-9F49-DCDD-DEFD-DA59C8512B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564761-18AF-4E8C-1F48-96AA9F02987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00731F1-5E86-F779-8745-940D9233F2EE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4BB275-33A8-3756-558E-09E2745F64C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0CE662-0A6C-B9A4-D052-F18EE35BDC88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9EC336-3C90-0F92-5791-1B075421219C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60AEF8-00BB-CA18-3F42-A90FBE67AFAE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22C6DB-BD60-5A23-D1C9-EB62A851BC95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F80CD1-C6BC-2C9B-7FF3-83020C2EE4A6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0A70235-5017-5CFF-BDF7-E7845EEBF1DD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04A660-0E4F-F114-C14F-6CA9E36537B2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A793394-B2CA-E757-F4D7-A6285957B738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E9BB4B-7AD3-BB00-3339-C1B2E1D6FD1A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691F67A-7933-21B0-CA1A-020F663339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C93C1-DE72-AD42-B788-31C62D4D5824}"/>
              </a:ext>
            </a:extLst>
          </p:cNvPr>
          <p:cNvGrpSpPr/>
          <p:nvPr/>
        </p:nvGrpSpPr>
        <p:grpSpPr>
          <a:xfrm>
            <a:off x="1166620" y="1640286"/>
            <a:ext cx="3609459" cy="2012827"/>
            <a:chOff x="7043737" y="1078658"/>
            <a:chExt cx="2788173" cy="20128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F1F706-778F-A42C-F05A-A7EFAE176DAD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5EDB41-97B3-775D-1D8C-AAED06FC57A2}"/>
                </a:ext>
              </a:extLst>
            </p:cNvPr>
            <p:cNvSpPr txBox="1"/>
            <p:nvPr/>
          </p:nvSpPr>
          <p:spPr>
            <a:xfrm>
              <a:off x="8272623" y="1078658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FB2EDC-0337-E420-25AD-904E6FA374EA}"/>
              </a:ext>
            </a:extLst>
          </p:cNvPr>
          <p:cNvGrpSpPr/>
          <p:nvPr/>
        </p:nvGrpSpPr>
        <p:grpSpPr>
          <a:xfrm>
            <a:off x="2595827" y="4718869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7B9BF-79E5-0FA0-38C4-79B76EDBD371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79F2FF-572C-0537-3610-3E684F22E180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E64FB0-6FA2-E7E3-8F68-6689FC3A90D6}"/>
              </a:ext>
            </a:extLst>
          </p:cNvPr>
          <p:cNvGrpSpPr/>
          <p:nvPr/>
        </p:nvGrpSpPr>
        <p:grpSpPr>
          <a:xfrm>
            <a:off x="5441911" y="468567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AFC4-458C-CF18-A983-5C19966C3FE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3925F-8711-0C11-F94B-D88172B52945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73F36B-C212-65C1-8516-FFCA341811F9}"/>
              </a:ext>
            </a:extLst>
          </p:cNvPr>
          <p:cNvGrpSpPr/>
          <p:nvPr/>
        </p:nvGrpSpPr>
        <p:grpSpPr>
          <a:xfrm>
            <a:off x="6140581" y="3121180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DA39B-0D50-D2AA-A612-396DBB648961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276600-3D7C-7A75-A213-9BCAD1E5CC84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112EF3-7EEE-4A5E-9F7C-571BE4C7224B}"/>
              </a:ext>
            </a:extLst>
          </p:cNvPr>
          <p:cNvGrpSpPr/>
          <p:nvPr/>
        </p:nvGrpSpPr>
        <p:grpSpPr>
          <a:xfrm>
            <a:off x="5319713" y="1753184"/>
            <a:ext cx="3021060" cy="1081456"/>
            <a:chOff x="1541732" y="4809350"/>
            <a:chExt cx="3021060" cy="10814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0CFD5-38AC-0014-F0F1-FFAD201E494F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A67DFA-9F90-2B9D-8DCA-9D08079D8201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 descr="Music Note Icon 643561 Vector Art at Vecteezy">
            <a:extLst>
              <a:ext uri="{FF2B5EF4-FFF2-40B4-BE49-F238E27FC236}">
                <a16:creationId xmlns:a16="http://schemas.microsoft.com/office/drawing/2014/main" id="{03E69233-9D9A-812F-0D42-BB3498DA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67" y="1636158"/>
            <a:ext cx="530784" cy="5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0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8AC-8247-E9AD-E5EC-6CBF4E7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C48BD-8F3D-F982-BD79-B7C6AEC00B1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D8459B-20EB-3103-13F4-384FE1EC1965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C51C91-7D5F-787E-A185-87F0C90BF933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994E7-68A7-2F41-F27A-2BDDEF40EEAD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EE675-59B7-0681-1AA8-134B8E5FF81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E4DFE9-B61F-A01E-512E-C88D7911DDF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3FCFDB-3F66-22DE-1E5E-F2DAA6934DD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81CBFB-E00C-A55B-3CF2-79312D85684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BAB02-C96E-5B34-3D5E-646411F4C3F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C183DA-DDAA-C460-0E57-81862D1FB06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0A38C2-972B-196C-D026-13C1C98031E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7E785-5358-75BD-ED85-71F3E7321463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0E6C37-F9D7-EA5A-8CE9-3C390D795078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93DCB7-8399-0DBA-92AC-1CBA474579C5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C24D49-69E8-23DB-6671-8A0E1FA9E8C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7A2D98-2881-9F39-F3A4-F63E74499FA3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B3B7EB-6726-D37C-D2A6-E33294BCBF5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113E11-83A3-CB4C-5963-134E7BD459C5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BEC408-FF49-F8DB-1551-616B8AB4A290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4BC473-D891-66D4-F43F-A638D0DE4C6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15E920-6DFB-0207-13B6-A2667B6D58B3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7CB95B-BC3B-56E8-D073-442CD3DE2F0E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5B74BE2-80A4-0B46-D6F0-A3F3DF56FCD8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9C0F9-42FE-E5A8-837F-07EC0A315D1E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EAE9FE-1EB5-6AF8-0F85-807F1FBD2449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225BCE-48FE-3027-A8D2-32B96DE7A995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54D220-2568-4EBE-B0D2-611DDE340843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66172A-DC15-1FD7-1682-9FF178BEC72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D048BD-9F19-C5FC-D8FD-AFAFD324606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55DCD8-C5AF-B288-7630-E3D18284314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1335387-645A-49D8-86DE-235B7F237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92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1186</Words>
  <Application>Microsoft Office PowerPoint</Application>
  <PresentationFormat>Widescreen</PresentationFormat>
  <Paragraphs>274</Paragraphs>
  <Slides>40</Slides>
  <Notes>0</Notes>
  <HiddenSlides>4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Nadhir Busheri</cp:lastModifiedBy>
  <cp:revision>125</cp:revision>
  <dcterms:created xsi:type="dcterms:W3CDTF">2021-07-11T18:19:19Z</dcterms:created>
  <dcterms:modified xsi:type="dcterms:W3CDTF">2025-10-22T15:06:10Z</dcterms:modified>
</cp:coreProperties>
</file>